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6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9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12.xml" ContentType="application/vnd.openxmlformats-officedocument.drawingml.chart+xml"/>
  <Override PartName="/ppt/drawings/drawing5.xml" ContentType="application/vnd.openxmlformats-officedocument.drawingml.chartshape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7" r:id="rId1"/>
  </p:sldMasterIdLst>
  <p:notesMasterIdLst>
    <p:notesMasterId r:id="rId18"/>
  </p:notesMasterIdLst>
  <p:sldIdLst>
    <p:sldId id="333" r:id="rId2"/>
    <p:sldId id="291" r:id="rId3"/>
    <p:sldId id="308" r:id="rId4"/>
    <p:sldId id="293" r:id="rId5"/>
    <p:sldId id="292" r:id="rId6"/>
    <p:sldId id="334" r:id="rId7"/>
    <p:sldId id="301" r:id="rId8"/>
    <p:sldId id="305" r:id="rId9"/>
    <p:sldId id="311" r:id="rId10"/>
    <p:sldId id="335" r:id="rId11"/>
    <p:sldId id="338" r:id="rId12"/>
    <p:sldId id="342" r:id="rId13"/>
    <p:sldId id="344" r:id="rId14"/>
    <p:sldId id="348" r:id="rId15"/>
    <p:sldId id="330" r:id="rId16"/>
    <p:sldId id="331" r:id="rId17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9900"/>
    <a:srgbClr val="DC1495"/>
    <a:srgbClr val="CC0099"/>
    <a:srgbClr val="00CCFF"/>
    <a:srgbClr val="66FF66"/>
    <a:srgbClr val="CC0066"/>
    <a:srgbClr val="3366FF"/>
    <a:srgbClr val="FFFF66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9" autoAdjust="0"/>
    <p:restoredTop sz="93075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3.xlsx"/><Relationship Id="rId1" Type="http://schemas.openxmlformats.org/officeDocument/2006/relationships/image" Target="../media/image4.jpe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0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033572027350534E-2"/>
          <c:y val="1.2597806592918261E-2"/>
          <c:w val="0.81382830741488166"/>
          <c:h val="0.8602344448500430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#,##0.000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5589959269149081E-2"/>
                  <c:y val="4.9007543348420037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13470,5</a:t>
                    </a:r>
                  </a:p>
                  <a:p>
                    <a:pPr>
                      <a:defRPr/>
                    </a:pP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5587549295438446E-2"/>
                  <c:y val="6.7266001198669059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12251,1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8297264060130907E-3"/>
                  <c:y val="2.4646289292578586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12725,9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575974570318641E-3"/>
                  <c:y val="0.1719042469261504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948766941414247E-2"/>
                  <c:y val="8.260333943204624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13740.5</c:v>
                </c:pt>
                <c:pt idx="1">
                  <c:v>12251.1</c:v>
                </c:pt>
                <c:pt idx="2">
                  <c:v>12725.9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4532696916656686E-2"/>
                  <c:y val="4.829396325459317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13470,5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1617776333323691E-2"/>
                  <c:y val="6.299212598425195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12251,1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7447617499989666E-2"/>
                  <c:y val="5.669291338582677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12725,9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664311862501945E-2"/>
                  <c:y val="6.697568062057803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13740.5</c:v>
                </c:pt>
                <c:pt idx="1">
                  <c:v>12251.1</c:v>
                </c:pt>
                <c:pt idx="2">
                  <c:v>12725.9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8359168"/>
        <c:axId val="81265024"/>
        <c:axId val="0"/>
      </c:bar3DChart>
      <c:catAx>
        <c:axId val="78359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1265024"/>
        <c:crosses val="autoZero"/>
        <c:auto val="1"/>
        <c:lblAlgn val="ctr"/>
        <c:lblOffset val="100"/>
        <c:noMultiLvlLbl val="0"/>
      </c:catAx>
      <c:valAx>
        <c:axId val="81265024"/>
        <c:scaling>
          <c:orientation val="minMax"/>
        </c:scaling>
        <c:delete val="1"/>
        <c:axPos val="l"/>
        <c:majorGridlines/>
        <c:numFmt formatCode="#,##0.000" sourceLinked="1"/>
        <c:majorTickMark val="out"/>
        <c:minorTickMark val="none"/>
        <c:tickLblPos val="nextTo"/>
        <c:crossAx val="783591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814523184601963"/>
          <c:y val="0.41361916771752838"/>
          <c:w val="0.14620874411909057"/>
          <c:h val="0.1748358856717714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4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51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1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Динамика РАСХОДОВ, тыс.рублей</a:t>
            </a:r>
          </a:p>
          <a:p>
            <a:pPr>
              <a:defRPr/>
            </a:pPr>
            <a:endParaRPr lang="ru-RU"/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11712261736951"/>
          <c:y val="0.16157585341011338"/>
          <c:w val="0.87511852922603606"/>
          <c:h val="0.7417921109657378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683824402652645E-2"/>
                  <c:y val="-2.830618271495211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3470,5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3214872676982078E-2"/>
                  <c:y val="-3.048358138533304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2251,1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0174022809726132E-2"/>
                  <c:y val="-5.090606152317691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2725,9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3449348539817521E-2"/>
                  <c:y val="-5.44349667595235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642974535396562E-2"/>
                  <c:y val="-3.2660980055714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13470.5</c:v>
                </c:pt>
                <c:pt idx="1">
                  <c:v>12251.1</c:v>
                </c:pt>
                <c:pt idx="2">
                  <c:v>12725.9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6545152"/>
        <c:axId val="106546688"/>
        <c:axId val="0"/>
      </c:bar3DChart>
      <c:catAx>
        <c:axId val="106545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6546688"/>
        <c:crosses val="autoZero"/>
        <c:auto val="1"/>
        <c:lblAlgn val="ctr"/>
        <c:lblOffset val="100"/>
        <c:noMultiLvlLbl val="0"/>
      </c:catAx>
      <c:valAx>
        <c:axId val="106546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5451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20"/>
      <c:rotY val="60"/>
      <c:rAngAx val="0"/>
      <c:perspective val="6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Обеспечение деятельности и выполнение функций органов местного самоуправления</c:v>
                </c:pt>
              </c:strCache>
            </c:strRef>
          </c:tx>
          <c:spPr>
            <a:blipFill>
              <a:blip xmlns:r="http://schemas.openxmlformats.org/officeDocument/2006/relationships" r:embed="rId1"/>
              <a:tile tx="0" ty="0" sx="100000" sy="100000" flip="none" algn="tl"/>
            </a:blipFill>
          </c:spPr>
          <c:invertIfNegative val="0"/>
          <c:cat>
            <c:strRef>
              <c:f>Лист1!$A$2</c:f>
              <c:strCache>
                <c:ptCount val="1"/>
                <c:pt idx="0">
                  <c:v>2020 год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787.3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Обеспечение деятельности и выполнение функций органов местного самоуправления2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2020 год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2619.1999999999998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Выполнение других обязательств органа местного самоуправления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2020 год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267.60000000000002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Поддержка проекта "Народный бюджет" в Курской области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2020 год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1970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Непрограммные расходы органов местного самоуправления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2020 год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4062.7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Реализация мероприятий по распространению официальной информации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2020 год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0735360"/>
        <c:axId val="90736896"/>
        <c:axId val="89914880"/>
      </c:bar3DChart>
      <c:catAx>
        <c:axId val="90735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90736896"/>
        <c:crosses val="autoZero"/>
        <c:auto val="1"/>
        <c:lblAlgn val="ctr"/>
        <c:lblOffset val="100"/>
        <c:noMultiLvlLbl val="0"/>
      </c:catAx>
      <c:valAx>
        <c:axId val="90736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0735360"/>
        <c:crosses val="autoZero"/>
        <c:crossBetween val="between"/>
      </c:valAx>
      <c:serAx>
        <c:axId val="89914880"/>
        <c:scaling>
          <c:orientation val="minMax"/>
        </c:scaling>
        <c:delete val="1"/>
        <c:axPos val="b"/>
        <c:majorTickMark val="out"/>
        <c:minorTickMark val="none"/>
        <c:tickLblPos val="nextTo"/>
        <c:crossAx val="90736896"/>
        <c:crosses val="autoZero"/>
      </c:ser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12700">
          <a:solidFill>
            <a:srgbClr val="808080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10567,8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10953,3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11428,1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93">
                <a:noFill/>
              </a:ln>
            </c:spPr>
            <c:txPr>
              <a:bodyPr/>
              <a:lstStyle/>
              <a:p>
                <a:pPr>
                  <a:defRPr sz="2559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10567.8</c:v>
                </c:pt>
                <c:pt idx="1">
                  <c:v>10953.3</c:v>
                </c:pt>
                <c:pt idx="2">
                  <c:v>11428.1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81295616"/>
        <c:axId val="79437824"/>
        <c:axId val="0"/>
      </c:bar3DChart>
      <c:catAx>
        <c:axId val="81295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9437824"/>
        <c:crosses val="autoZero"/>
        <c:auto val="1"/>
        <c:lblAlgn val="ctr"/>
        <c:lblOffset val="100"/>
        <c:noMultiLvlLbl val="0"/>
      </c:catAx>
      <c:valAx>
        <c:axId val="794378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1295616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303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685393258426966E-2"/>
                  <c:y val="-9.283616767416900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1030,5тыс.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707865168539325E-2"/>
                  <c:y val="-1.392515103397901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1158,8тыс.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6011235955056174E-2"/>
                  <c:y val="-1.392515103397901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1158,8 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1030.5</c:v>
                </c:pt>
                <c:pt idx="1">
                  <c:v>1158.8</c:v>
                </c:pt>
                <c:pt idx="2">
                  <c:v>1158.8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9662921348314606E-2"/>
                  <c:y val="-2.3208585056631668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9537,3 тыс. руб.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2134831460674156E-3"/>
                  <c:y val="-1.856686804530535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9794,5 тыс. руб.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640449438202247E-2"/>
                  <c:y val="-1.392515103397901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10269,3тыс.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9537.2999999999993</c:v>
                </c:pt>
                <c:pt idx="1">
                  <c:v>9794.5</c:v>
                </c:pt>
                <c:pt idx="2">
                  <c:v>10269.299999999999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053248"/>
        <c:axId val="6059136"/>
        <c:axId val="0"/>
      </c:bar3DChart>
      <c:catAx>
        <c:axId val="6053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059136"/>
        <c:crosses val="autoZero"/>
        <c:auto val="1"/>
        <c:lblAlgn val="ctr"/>
        <c:lblOffset val="100"/>
        <c:noMultiLvlLbl val="0"/>
      </c:catAx>
      <c:valAx>
        <c:axId val="6059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053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306913996627324"/>
          <c:y val="0.44769874476987448"/>
          <c:w val="0.23693090330000885"/>
          <c:h val="0.1288317693731836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7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7"/>
      </a:pPr>
      <a:endParaRPr lang="ru-RU"/>
    </a:p>
  </c:txPr>
  <c:externalData r:id="rId1">
    <c:autoUpdate val="0"/>
  </c:externalData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3F3769-07B4-41E9-9554-73ECAAA75E8D}" type="doc">
      <dgm:prSet loTypeId="urn:microsoft.com/office/officeart/2005/8/layout/vList5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48F4927-3152-498E-B63E-F7C59BEF16F0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5309,5тыс. руб</a:t>
          </a:r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5556CD7C-DE70-446E-809C-C14CC33FF839}" type="parTrans" cxnId="{1E255530-1D32-44DD-991D-CF5D5B0C7A4C}">
      <dgm:prSet/>
      <dgm:spPr/>
      <dgm:t>
        <a:bodyPr/>
        <a:lstStyle/>
        <a:p>
          <a:endParaRPr lang="ru-RU"/>
        </a:p>
      </dgm:t>
    </dgm:pt>
    <dgm:pt modelId="{D86D4F54-ADC6-4D9E-AF43-45623E79B43A}" type="sibTrans" cxnId="{1E255530-1D32-44DD-991D-CF5D5B0C7A4C}">
      <dgm:prSet/>
      <dgm:spPr/>
      <dgm:t>
        <a:bodyPr/>
        <a:lstStyle/>
        <a:p>
          <a:endParaRPr lang="ru-RU"/>
        </a:p>
      </dgm:t>
    </dgm:pt>
    <dgm:pt modelId="{C296D4AE-94D8-4286-923F-4D61BF98EA80}">
      <dgm:prSet phldrT="[Текст]"/>
      <dgm:spPr/>
      <dgm:t>
        <a:bodyPr/>
        <a:lstStyle/>
        <a:p>
          <a:r>
            <a:rPr lang="ru-RU" dirty="0" smtClean="0"/>
            <a:t>Налог на доходы физических лиц</a:t>
          </a:r>
          <a:endParaRPr lang="ru-RU" dirty="0"/>
        </a:p>
      </dgm:t>
    </dgm:pt>
    <dgm:pt modelId="{D45DD932-EBE1-411E-937E-927A4DFAB067}" type="parTrans" cxnId="{544532FE-FF71-44F2-B6AC-8AC9BEBC26E0}">
      <dgm:prSet/>
      <dgm:spPr/>
      <dgm:t>
        <a:bodyPr/>
        <a:lstStyle/>
        <a:p>
          <a:endParaRPr lang="ru-RU"/>
        </a:p>
      </dgm:t>
    </dgm:pt>
    <dgm:pt modelId="{BA221FFB-2707-4DDF-BB3D-1B4AF8969B1F}" type="sibTrans" cxnId="{544532FE-FF71-44F2-B6AC-8AC9BEBC26E0}">
      <dgm:prSet/>
      <dgm:spPr/>
      <dgm:t>
        <a:bodyPr/>
        <a:lstStyle/>
        <a:p>
          <a:endParaRPr lang="ru-RU"/>
        </a:p>
      </dgm:t>
    </dgm:pt>
    <dgm:pt modelId="{35ECDBA0-9376-42EE-853F-3BF0154D6994}">
      <dgm:prSet phldrT="[Текст]"/>
      <dgm:spPr/>
      <dgm:t>
        <a:bodyPr/>
        <a:lstStyle/>
        <a:p>
          <a:r>
            <a:rPr lang="ru-RU" dirty="0" smtClean="0"/>
            <a:t>Налоги на имущество</a:t>
          </a:r>
          <a:endParaRPr lang="ru-RU" dirty="0"/>
        </a:p>
      </dgm:t>
    </dgm:pt>
    <dgm:pt modelId="{E31EFADA-3AEA-496D-9054-717E5E394D39}" type="parTrans" cxnId="{EAAD20D9-E883-49BB-A49A-AD24B3ED80E6}">
      <dgm:prSet/>
      <dgm:spPr/>
      <dgm:t>
        <a:bodyPr/>
        <a:lstStyle/>
        <a:p>
          <a:endParaRPr lang="ru-RU"/>
        </a:p>
      </dgm:t>
    </dgm:pt>
    <dgm:pt modelId="{AAEF9F89-358F-4E81-9B51-EBAA3AE21A6D}" type="sibTrans" cxnId="{EAAD20D9-E883-49BB-A49A-AD24B3ED80E6}">
      <dgm:prSet/>
      <dgm:spPr/>
      <dgm:t>
        <a:bodyPr/>
        <a:lstStyle/>
        <a:p>
          <a:endParaRPr lang="ru-RU"/>
        </a:p>
      </dgm:t>
    </dgm:pt>
    <dgm:pt modelId="{5F4FC5B5-F628-4F69-BFB8-AF7DE2EDF913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986,2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49893415-832F-4274-8577-4125C7C1BD46}" type="parTrans" cxnId="{61EB86E2-67F7-45A6-BD0E-FE57CC22E981}">
      <dgm:prSet/>
      <dgm:spPr/>
      <dgm:t>
        <a:bodyPr/>
        <a:lstStyle/>
        <a:p>
          <a:endParaRPr lang="ru-RU"/>
        </a:p>
      </dgm:t>
    </dgm:pt>
    <dgm:pt modelId="{F9E3B4ED-08AF-4496-B0CD-D47AEC0F3F17}" type="sibTrans" cxnId="{61EB86E2-67F7-45A6-BD0E-FE57CC22E981}">
      <dgm:prSet/>
      <dgm:spPr/>
      <dgm:t>
        <a:bodyPr/>
        <a:lstStyle/>
        <a:p>
          <a:endParaRPr lang="ru-RU"/>
        </a:p>
      </dgm:t>
    </dgm:pt>
    <dgm:pt modelId="{D0DB903F-2E00-43DB-83C0-D7A5843DBEC0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3372,6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562F9F-5418-4E07-B73E-CF48AF641759}" type="sibTrans" cxnId="{6EC576AA-C84D-4F38-A067-01E7C7D55938}">
      <dgm:prSet/>
      <dgm:spPr/>
      <dgm:t>
        <a:bodyPr/>
        <a:lstStyle/>
        <a:p>
          <a:endParaRPr lang="ru-RU"/>
        </a:p>
      </dgm:t>
    </dgm:pt>
    <dgm:pt modelId="{F877337D-D718-4617-8166-8BC4B42AAFD5}" type="parTrans" cxnId="{6EC576AA-C84D-4F38-A067-01E7C7D55938}">
      <dgm:prSet/>
      <dgm:spPr/>
      <dgm:t>
        <a:bodyPr/>
        <a:lstStyle/>
        <a:p>
          <a:endParaRPr lang="ru-RU"/>
        </a:p>
      </dgm:t>
    </dgm:pt>
    <dgm:pt modelId="{43E4EA6F-B635-451D-BC9B-746E6C234242}">
      <dgm:prSet phldrT="[Текст]"/>
      <dgm:spPr/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C7B6C8DF-2A52-4EB3-92A3-FAA97A6D9692}" type="parTrans" cxnId="{B47196F0-70EE-49C1-A90B-5C8D73064E41}">
      <dgm:prSet/>
      <dgm:spPr/>
      <dgm:t>
        <a:bodyPr/>
        <a:lstStyle/>
        <a:p>
          <a:endParaRPr lang="ru-RU"/>
        </a:p>
      </dgm:t>
    </dgm:pt>
    <dgm:pt modelId="{7431695A-2201-4E5B-95F1-368C9F02300A}" type="sibTrans" cxnId="{B47196F0-70EE-49C1-A90B-5C8D73064E41}">
      <dgm:prSet/>
      <dgm:spPr/>
      <dgm:t>
        <a:bodyPr/>
        <a:lstStyle/>
        <a:p>
          <a:endParaRPr lang="ru-RU"/>
        </a:p>
      </dgm:t>
    </dgm:pt>
    <dgm:pt modelId="{763C89E1-95B4-4BBE-B0DB-2673233A17AC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126,2тыс. руб</a:t>
          </a:r>
          <a:r>
            <a:rPr lang="ru-RU" sz="8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800" dirty="0">
            <a:latin typeface="Times New Roman" pitchFamily="18" charset="0"/>
            <a:cs typeface="Times New Roman" pitchFamily="18" charset="0"/>
          </a:endParaRPr>
        </a:p>
      </dgm:t>
    </dgm:pt>
    <dgm:pt modelId="{7E349AA5-8A7B-44B5-B2CC-E2E41AECD7A2}" type="parTrans" cxnId="{B67563FD-7688-47A4-8B80-D96EA0EA472D}">
      <dgm:prSet/>
      <dgm:spPr/>
      <dgm:t>
        <a:bodyPr/>
        <a:lstStyle/>
        <a:p>
          <a:endParaRPr lang="ru-RU"/>
        </a:p>
      </dgm:t>
    </dgm:pt>
    <dgm:pt modelId="{31C228E1-C74C-4DE8-9E55-F82AD38243E0}" type="sibTrans" cxnId="{B67563FD-7688-47A4-8B80-D96EA0EA472D}">
      <dgm:prSet/>
      <dgm:spPr/>
      <dgm:t>
        <a:bodyPr/>
        <a:lstStyle/>
        <a:p>
          <a:endParaRPr lang="ru-RU"/>
        </a:p>
      </dgm:t>
    </dgm:pt>
    <dgm:pt modelId="{2D22C969-F870-428C-8E94-86FC1F7EE7F9}">
      <dgm:prSet phldrT="[Текст]"/>
      <dgm:spPr/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F7056644-79C8-49F8-BEDA-5D608FBF688C}" type="parTrans" cxnId="{97D0D248-37D3-4D7D-AB2A-2155A1B7E907}">
      <dgm:prSet/>
      <dgm:spPr/>
      <dgm:t>
        <a:bodyPr/>
        <a:lstStyle/>
        <a:p>
          <a:endParaRPr lang="ru-RU"/>
        </a:p>
      </dgm:t>
    </dgm:pt>
    <dgm:pt modelId="{270AAA6D-FB2A-4A2D-A61F-990A2D453152}" type="sibTrans" cxnId="{97D0D248-37D3-4D7D-AB2A-2155A1B7E907}">
      <dgm:prSet/>
      <dgm:spPr/>
      <dgm:t>
        <a:bodyPr/>
        <a:lstStyle/>
        <a:p>
          <a:endParaRPr lang="ru-RU"/>
        </a:p>
      </dgm:t>
    </dgm:pt>
    <dgm:pt modelId="{80992891-A32B-4731-A924-1721A7FEDC7F}" type="pres">
      <dgm:prSet presAssocID="{523F3769-07B4-41E9-9554-73ECAAA75E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BFA365-C3F9-485B-B0A3-B4BC74C218A7}" type="pres">
      <dgm:prSet presAssocID="{248F4927-3152-498E-B63E-F7C59BEF16F0}" presName="linNode" presStyleCnt="0"/>
      <dgm:spPr/>
    </dgm:pt>
    <dgm:pt modelId="{B0D09CF4-C147-4692-9EC6-109AFC553275}" type="pres">
      <dgm:prSet presAssocID="{248F4927-3152-498E-B63E-F7C59BEF16F0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5BBCC-BEFE-4367-86EF-44702AF23BA5}" type="pres">
      <dgm:prSet presAssocID="{248F4927-3152-498E-B63E-F7C59BEF16F0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CB1ADA-1614-4040-9CE0-4316390B4F8B}" type="pres">
      <dgm:prSet presAssocID="{D86D4F54-ADC6-4D9E-AF43-45623E79B43A}" presName="sp" presStyleCnt="0"/>
      <dgm:spPr/>
    </dgm:pt>
    <dgm:pt modelId="{0AEBAD38-D91B-48A0-B839-C80592F78E08}" type="pres">
      <dgm:prSet presAssocID="{D0DB903F-2E00-43DB-83C0-D7A5843DBEC0}" presName="linNode" presStyleCnt="0"/>
      <dgm:spPr/>
    </dgm:pt>
    <dgm:pt modelId="{B35BADFA-2242-4113-83A5-AFF98649A85A}" type="pres">
      <dgm:prSet presAssocID="{D0DB903F-2E00-43DB-83C0-D7A5843DBEC0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F680C-2972-4B13-A7B2-8782ABF84475}" type="pres">
      <dgm:prSet presAssocID="{D0DB903F-2E00-43DB-83C0-D7A5843DBEC0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C42CD-1801-4BEB-A626-90B97CF4C527}" type="pres">
      <dgm:prSet presAssocID="{86562F9F-5418-4E07-B73E-CF48AF641759}" presName="sp" presStyleCnt="0"/>
      <dgm:spPr/>
    </dgm:pt>
    <dgm:pt modelId="{56C0A0CF-39B6-4154-BC46-F3732EEC447D}" type="pres">
      <dgm:prSet presAssocID="{5F4FC5B5-F628-4F69-BFB8-AF7DE2EDF913}" presName="linNode" presStyleCnt="0"/>
      <dgm:spPr/>
    </dgm:pt>
    <dgm:pt modelId="{5D010674-FF8D-414C-BA8A-A0677FCE0CE5}" type="pres">
      <dgm:prSet presAssocID="{5F4FC5B5-F628-4F69-BFB8-AF7DE2EDF913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6A058-2906-45BD-9B09-414CB067D94F}" type="pres">
      <dgm:prSet presAssocID="{5F4FC5B5-F628-4F69-BFB8-AF7DE2EDF913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DB122-88F0-45E9-B189-A5F91AC0D67E}" type="pres">
      <dgm:prSet presAssocID="{F9E3B4ED-08AF-4496-B0CD-D47AEC0F3F17}" presName="sp" presStyleCnt="0"/>
      <dgm:spPr/>
    </dgm:pt>
    <dgm:pt modelId="{9F341404-2AF7-4A02-A60B-1B8ACE16AF75}" type="pres">
      <dgm:prSet presAssocID="{763C89E1-95B4-4BBE-B0DB-2673233A17AC}" presName="linNode" presStyleCnt="0"/>
      <dgm:spPr/>
    </dgm:pt>
    <dgm:pt modelId="{6A1D5DDA-320E-42E4-AFB4-8DC725DBE14A}" type="pres">
      <dgm:prSet presAssocID="{763C89E1-95B4-4BBE-B0DB-2673233A17AC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D59F8-1978-4B21-B281-093238C0FE46}" type="pres">
      <dgm:prSet presAssocID="{763C89E1-95B4-4BBE-B0DB-2673233A17AC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255530-1D32-44DD-991D-CF5D5B0C7A4C}" srcId="{523F3769-07B4-41E9-9554-73ECAAA75E8D}" destId="{248F4927-3152-498E-B63E-F7C59BEF16F0}" srcOrd="0" destOrd="0" parTransId="{5556CD7C-DE70-446E-809C-C14CC33FF839}" sibTransId="{D86D4F54-ADC6-4D9E-AF43-45623E79B43A}"/>
    <dgm:cxn modelId="{35A4E02E-C0B4-4644-86CA-17ECA0B7463B}" type="presOf" srcId="{523F3769-07B4-41E9-9554-73ECAAA75E8D}" destId="{80992891-A32B-4731-A924-1721A7FEDC7F}" srcOrd="0" destOrd="0" presId="urn:microsoft.com/office/officeart/2005/8/layout/vList5"/>
    <dgm:cxn modelId="{EAAD20D9-E883-49BB-A49A-AD24B3ED80E6}" srcId="{D0DB903F-2E00-43DB-83C0-D7A5843DBEC0}" destId="{35ECDBA0-9376-42EE-853F-3BF0154D6994}" srcOrd="0" destOrd="0" parTransId="{E31EFADA-3AEA-496D-9054-717E5E394D39}" sibTransId="{AAEF9F89-358F-4E81-9B51-EBAA3AE21A6D}"/>
    <dgm:cxn modelId="{97D0D248-37D3-4D7D-AB2A-2155A1B7E907}" srcId="{763C89E1-95B4-4BBE-B0DB-2673233A17AC}" destId="{2D22C969-F870-428C-8E94-86FC1F7EE7F9}" srcOrd="0" destOrd="0" parTransId="{F7056644-79C8-49F8-BEDA-5D608FBF688C}" sibTransId="{270AAA6D-FB2A-4A2D-A61F-990A2D453152}"/>
    <dgm:cxn modelId="{B67563FD-7688-47A4-8B80-D96EA0EA472D}" srcId="{523F3769-07B4-41E9-9554-73ECAAA75E8D}" destId="{763C89E1-95B4-4BBE-B0DB-2673233A17AC}" srcOrd="3" destOrd="0" parTransId="{7E349AA5-8A7B-44B5-B2CC-E2E41AECD7A2}" sibTransId="{31C228E1-C74C-4DE8-9E55-F82AD38243E0}"/>
    <dgm:cxn modelId="{6EC576AA-C84D-4F38-A067-01E7C7D55938}" srcId="{523F3769-07B4-41E9-9554-73ECAAA75E8D}" destId="{D0DB903F-2E00-43DB-83C0-D7A5843DBEC0}" srcOrd="1" destOrd="0" parTransId="{F877337D-D718-4617-8166-8BC4B42AAFD5}" sibTransId="{86562F9F-5418-4E07-B73E-CF48AF641759}"/>
    <dgm:cxn modelId="{882B3F18-B4CF-40BF-BC51-900188C53909}" type="presOf" srcId="{43E4EA6F-B635-451D-BC9B-746E6C234242}" destId="{D4F6A058-2906-45BD-9B09-414CB067D94F}" srcOrd="0" destOrd="0" presId="urn:microsoft.com/office/officeart/2005/8/layout/vList5"/>
    <dgm:cxn modelId="{078248A7-6518-459F-83A9-4CDBA57F1284}" type="presOf" srcId="{763C89E1-95B4-4BBE-B0DB-2673233A17AC}" destId="{6A1D5DDA-320E-42E4-AFB4-8DC725DBE14A}" srcOrd="0" destOrd="0" presId="urn:microsoft.com/office/officeart/2005/8/layout/vList5"/>
    <dgm:cxn modelId="{544532FE-FF71-44F2-B6AC-8AC9BEBC26E0}" srcId="{248F4927-3152-498E-B63E-F7C59BEF16F0}" destId="{C296D4AE-94D8-4286-923F-4D61BF98EA80}" srcOrd="0" destOrd="0" parTransId="{D45DD932-EBE1-411E-937E-927A4DFAB067}" sibTransId="{BA221FFB-2707-4DDF-BB3D-1B4AF8969B1F}"/>
    <dgm:cxn modelId="{A1F35D2F-2BB6-4573-AB2F-5249281D70BC}" type="presOf" srcId="{2D22C969-F870-428C-8E94-86FC1F7EE7F9}" destId="{426D59F8-1978-4B21-B281-093238C0FE46}" srcOrd="0" destOrd="0" presId="urn:microsoft.com/office/officeart/2005/8/layout/vList5"/>
    <dgm:cxn modelId="{47A34D5B-C68A-4EB6-B5B1-BA51E8486A07}" type="presOf" srcId="{C296D4AE-94D8-4286-923F-4D61BF98EA80}" destId="{4605BBCC-BEFE-4367-86EF-44702AF23BA5}" srcOrd="0" destOrd="0" presId="urn:microsoft.com/office/officeart/2005/8/layout/vList5"/>
    <dgm:cxn modelId="{5B35AB95-FB5B-407F-9BDD-F74907B66795}" type="presOf" srcId="{35ECDBA0-9376-42EE-853F-3BF0154D6994}" destId="{441F680C-2972-4B13-A7B2-8782ABF84475}" srcOrd="0" destOrd="0" presId="urn:microsoft.com/office/officeart/2005/8/layout/vList5"/>
    <dgm:cxn modelId="{D9FF4262-678A-4C5D-BA5A-B6AE11D45BDA}" type="presOf" srcId="{248F4927-3152-498E-B63E-F7C59BEF16F0}" destId="{B0D09CF4-C147-4692-9EC6-109AFC553275}" srcOrd="0" destOrd="0" presId="urn:microsoft.com/office/officeart/2005/8/layout/vList5"/>
    <dgm:cxn modelId="{E0846E31-9174-477F-93E9-F8C2D3CAFBE5}" type="presOf" srcId="{D0DB903F-2E00-43DB-83C0-D7A5843DBEC0}" destId="{B35BADFA-2242-4113-83A5-AFF98649A85A}" srcOrd="0" destOrd="0" presId="urn:microsoft.com/office/officeart/2005/8/layout/vList5"/>
    <dgm:cxn modelId="{B47196F0-70EE-49C1-A90B-5C8D73064E41}" srcId="{5F4FC5B5-F628-4F69-BFB8-AF7DE2EDF913}" destId="{43E4EA6F-B635-451D-BC9B-746E6C234242}" srcOrd="0" destOrd="0" parTransId="{C7B6C8DF-2A52-4EB3-92A3-FAA97A6D9692}" sibTransId="{7431695A-2201-4E5B-95F1-368C9F02300A}"/>
    <dgm:cxn modelId="{422EEDCF-D937-4DFA-AD7D-055FBC3F6E21}" type="presOf" srcId="{5F4FC5B5-F628-4F69-BFB8-AF7DE2EDF913}" destId="{5D010674-FF8D-414C-BA8A-A0677FCE0CE5}" srcOrd="0" destOrd="0" presId="urn:microsoft.com/office/officeart/2005/8/layout/vList5"/>
    <dgm:cxn modelId="{61EB86E2-67F7-45A6-BD0E-FE57CC22E981}" srcId="{523F3769-07B4-41E9-9554-73ECAAA75E8D}" destId="{5F4FC5B5-F628-4F69-BFB8-AF7DE2EDF913}" srcOrd="2" destOrd="0" parTransId="{49893415-832F-4274-8577-4125C7C1BD46}" sibTransId="{F9E3B4ED-08AF-4496-B0CD-D47AEC0F3F17}"/>
    <dgm:cxn modelId="{03583C27-C21E-47E0-8EF2-8A85DD9D8752}" type="presParOf" srcId="{80992891-A32B-4731-A924-1721A7FEDC7F}" destId="{09BFA365-C3F9-485B-B0A3-B4BC74C218A7}" srcOrd="0" destOrd="0" presId="urn:microsoft.com/office/officeart/2005/8/layout/vList5"/>
    <dgm:cxn modelId="{8040F07D-DEDB-414E-A814-4907885AF971}" type="presParOf" srcId="{09BFA365-C3F9-485B-B0A3-B4BC74C218A7}" destId="{B0D09CF4-C147-4692-9EC6-109AFC553275}" srcOrd="0" destOrd="0" presId="urn:microsoft.com/office/officeart/2005/8/layout/vList5"/>
    <dgm:cxn modelId="{DE99C695-DA4F-4A05-A892-658C463C1FB5}" type="presParOf" srcId="{09BFA365-C3F9-485B-B0A3-B4BC74C218A7}" destId="{4605BBCC-BEFE-4367-86EF-44702AF23BA5}" srcOrd="1" destOrd="0" presId="urn:microsoft.com/office/officeart/2005/8/layout/vList5"/>
    <dgm:cxn modelId="{28480DF7-9BEC-4B93-9675-3E554A93E7CB}" type="presParOf" srcId="{80992891-A32B-4731-A924-1721A7FEDC7F}" destId="{56CB1ADA-1614-4040-9CE0-4316390B4F8B}" srcOrd="1" destOrd="0" presId="urn:microsoft.com/office/officeart/2005/8/layout/vList5"/>
    <dgm:cxn modelId="{2CB4FDBE-3FE9-4972-BC3E-7E0402B39428}" type="presParOf" srcId="{80992891-A32B-4731-A924-1721A7FEDC7F}" destId="{0AEBAD38-D91B-48A0-B839-C80592F78E08}" srcOrd="2" destOrd="0" presId="urn:microsoft.com/office/officeart/2005/8/layout/vList5"/>
    <dgm:cxn modelId="{CDC740BF-D0EB-4D43-BAB1-C950324C7F2B}" type="presParOf" srcId="{0AEBAD38-D91B-48A0-B839-C80592F78E08}" destId="{B35BADFA-2242-4113-83A5-AFF98649A85A}" srcOrd="0" destOrd="0" presId="urn:microsoft.com/office/officeart/2005/8/layout/vList5"/>
    <dgm:cxn modelId="{5B43CB39-C036-4F51-AAC5-4365840497F0}" type="presParOf" srcId="{0AEBAD38-D91B-48A0-B839-C80592F78E08}" destId="{441F680C-2972-4B13-A7B2-8782ABF84475}" srcOrd="1" destOrd="0" presId="urn:microsoft.com/office/officeart/2005/8/layout/vList5"/>
    <dgm:cxn modelId="{5BB0725F-FCD6-4C21-B019-FE6049733925}" type="presParOf" srcId="{80992891-A32B-4731-A924-1721A7FEDC7F}" destId="{CD6C42CD-1801-4BEB-A626-90B97CF4C527}" srcOrd="3" destOrd="0" presId="urn:microsoft.com/office/officeart/2005/8/layout/vList5"/>
    <dgm:cxn modelId="{A01A0AD4-809F-43EC-96FD-99520BEAC3D0}" type="presParOf" srcId="{80992891-A32B-4731-A924-1721A7FEDC7F}" destId="{56C0A0CF-39B6-4154-BC46-F3732EEC447D}" srcOrd="4" destOrd="0" presId="urn:microsoft.com/office/officeart/2005/8/layout/vList5"/>
    <dgm:cxn modelId="{D966A1FF-9264-4FC8-BF35-0EB66238EDFE}" type="presParOf" srcId="{56C0A0CF-39B6-4154-BC46-F3732EEC447D}" destId="{5D010674-FF8D-414C-BA8A-A0677FCE0CE5}" srcOrd="0" destOrd="0" presId="urn:microsoft.com/office/officeart/2005/8/layout/vList5"/>
    <dgm:cxn modelId="{E0C93628-723F-4415-B3C9-E37E98EC43FF}" type="presParOf" srcId="{56C0A0CF-39B6-4154-BC46-F3732EEC447D}" destId="{D4F6A058-2906-45BD-9B09-414CB067D94F}" srcOrd="1" destOrd="0" presId="urn:microsoft.com/office/officeart/2005/8/layout/vList5"/>
    <dgm:cxn modelId="{A5469C40-6868-477D-8895-E8FB94E503AA}" type="presParOf" srcId="{80992891-A32B-4731-A924-1721A7FEDC7F}" destId="{394DB122-88F0-45E9-B189-A5F91AC0D67E}" srcOrd="5" destOrd="0" presId="urn:microsoft.com/office/officeart/2005/8/layout/vList5"/>
    <dgm:cxn modelId="{68FEFB5D-411A-4D95-BD1D-1BD2F3A6BD15}" type="presParOf" srcId="{80992891-A32B-4731-A924-1721A7FEDC7F}" destId="{9F341404-2AF7-4A02-A60B-1B8ACE16AF75}" srcOrd="6" destOrd="0" presId="urn:microsoft.com/office/officeart/2005/8/layout/vList5"/>
    <dgm:cxn modelId="{0DB80B16-24A4-44F1-8826-8CEA7F688F28}" type="presParOf" srcId="{9F341404-2AF7-4A02-A60B-1B8ACE16AF75}" destId="{6A1D5DDA-320E-42E4-AFB4-8DC725DBE14A}" srcOrd="0" destOrd="0" presId="urn:microsoft.com/office/officeart/2005/8/layout/vList5"/>
    <dgm:cxn modelId="{FB10830B-FAEC-4BBC-8732-E1A7789B00AB}" type="presParOf" srcId="{9F341404-2AF7-4A02-A60B-1B8ACE16AF75}" destId="{426D59F8-1978-4B21-B281-093238C0FE4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Муниципальная программа "Развитие муниципальной службы в Администрации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 Курской области на 2017-2020 годы" 4,0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6046" custScaleY="36648" custLinFactNeighborX="836" custLinFactNeighborY="-2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0F5E4846-D92D-410B-B7DD-CD6D5614C5EA}" type="presOf" srcId="{1B54E457-4B8C-44A7-955A-85A243A9A88D}" destId="{CFF230F2-A319-4442-8D59-1D0F12211A26}" srcOrd="0" destOrd="0" presId="urn:microsoft.com/office/officeart/2005/8/layout/chevron2"/>
    <dgm:cxn modelId="{3D90A09F-305B-420F-B07A-05641C1D17AD}" type="presOf" srcId="{E551115F-79FA-4915-87B8-15020AC59688}" destId="{A3900918-B473-432F-BB24-7631D9274347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E44F8726-D74E-4168-9AD5-8833DA5D1150}" type="presOf" srcId="{89C3DFE3-67CC-4BE5-9F9D-EA7FDB22EE3F}" destId="{D35D489C-5C95-4EA5-B094-9E8F4DF3E8D7}" srcOrd="0" destOrd="0" presId="urn:microsoft.com/office/officeart/2005/8/layout/chevron2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17BF3DD4-8112-48A9-9C4B-95FD4A5626A0}" type="presOf" srcId="{CCCAA3CC-0267-4386-93D0-DDE95C5C2442}" destId="{CBF696A8-CABD-49BE-BAC5-C14F4E14F247}" srcOrd="0" destOrd="0" presId="urn:microsoft.com/office/officeart/2005/8/layout/chevron2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B2B25DF0-0B9F-456C-BE02-AD7024AEDE4E}" type="presOf" srcId="{39A38F6D-D28C-473D-BC53-1D9819048BCA}" destId="{0404D66B-16F9-4DD9-9291-3CC1C31E8E3C}" srcOrd="0" destOrd="0" presId="urn:microsoft.com/office/officeart/2005/8/layout/chevron2"/>
    <dgm:cxn modelId="{781D83EE-E3CB-4C41-836E-02A2EB3541DB}" type="presOf" srcId="{F4DF8DD4-44BD-4B03-8BD5-AEABEAB38C63}" destId="{48920070-5835-4071-B0F3-8A69B8CF9473}" srcOrd="0" destOrd="0" presId="urn:microsoft.com/office/officeart/2005/8/layout/chevron2"/>
    <dgm:cxn modelId="{A8F51FCF-02D0-4008-B4B7-564E6A34F7BA}" type="presOf" srcId="{9674CF02-F609-4875-B571-511452BB5701}" destId="{2BC14005-B517-481D-A913-54E9AD7D9C63}" srcOrd="0" destOrd="0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85A888A4-F337-4CDF-B62F-30777D5B8AB1}" type="presParOf" srcId="{0404D66B-16F9-4DD9-9291-3CC1C31E8E3C}" destId="{86999EAB-F6DB-4348-99F8-7F5DBDEC1E5C}" srcOrd="0" destOrd="0" presId="urn:microsoft.com/office/officeart/2005/8/layout/chevron2"/>
    <dgm:cxn modelId="{D69550C0-657A-4795-97D5-688BEEB3EB0E}" type="presParOf" srcId="{86999EAB-F6DB-4348-99F8-7F5DBDEC1E5C}" destId="{CBF696A8-CABD-49BE-BAC5-C14F4E14F247}" srcOrd="0" destOrd="0" presId="urn:microsoft.com/office/officeart/2005/8/layout/chevron2"/>
    <dgm:cxn modelId="{1E9FB2ED-EFA5-4158-B6FB-8690E39785BE}" type="presParOf" srcId="{86999EAB-F6DB-4348-99F8-7F5DBDEC1E5C}" destId="{A3900918-B473-432F-BB24-7631D9274347}" srcOrd="1" destOrd="0" presId="urn:microsoft.com/office/officeart/2005/8/layout/chevron2"/>
    <dgm:cxn modelId="{8985D5CE-E716-4BF1-BD8E-5F8EBD86372F}" type="presParOf" srcId="{0404D66B-16F9-4DD9-9291-3CC1C31E8E3C}" destId="{517E0715-BB8A-4956-862E-8B0EF1948208}" srcOrd="1" destOrd="0" presId="urn:microsoft.com/office/officeart/2005/8/layout/chevron2"/>
    <dgm:cxn modelId="{0462265E-86AC-4C36-B75B-371EA6C5D8E3}" type="presParOf" srcId="{0404D66B-16F9-4DD9-9291-3CC1C31E8E3C}" destId="{A098A71D-9E25-4ABE-9741-ECC820EA9884}" srcOrd="2" destOrd="0" presId="urn:microsoft.com/office/officeart/2005/8/layout/chevron2"/>
    <dgm:cxn modelId="{163F3338-0EB5-4701-B759-9111EF6BF9DD}" type="presParOf" srcId="{A098A71D-9E25-4ABE-9741-ECC820EA9884}" destId="{D35D489C-5C95-4EA5-B094-9E8F4DF3E8D7}" srcOrd="0" destOrd="0" presId="urn:microsoft.com/office/officeart/2005/8/layout/chevron2"/>
    <dgm:cxn modelId="{1CE5CBA6-D5B3-4A51-B505-0FD25B57FBBA}" type="presParOf" srcId="{A098A71D-9E25-4ABE-9741-ECC820EA9884}" destId="{CFF230F2-A319-4442-8D59-1D0F12211A26}" srcOrd="1" destOrd="0" presId="urn:microsoft.com/office/officeart/2005/8/layout/chevron2"/>
    <dgm:cxn modelId="{AB0D48C2-2A64-41DC-8DE1-B55B70006189}" type="presParOf" srcId="{0404D66B-16F9-4DD9-9291-3CC1C31E8E3C}" destId="{ADF60517-133B-40C9-BC87-B646A9DC3B38}" srcOrd="3" destOrd="0" presId="urn:microsoft.com/office/officeart/2005/8/layout/chevron2"/>
    <dgm:cxn modelId="{C84BD72C-879D-4CBD-AAFE-D2E8ED6AC112}" type="presParOf" srcId="{0404D66B-16F9-4DD9-9291-3CC1C31E8E3C}" destId="{4E67D25A-3F69-4912-A48C-EB7F9746E266}" srcOrd="4" destOrd="0" presId="urn:microsoft.com/office/officeart/2005/8/layout/chevron2"/>
    <dgm:cxn modelId="{45CBA65F-B9F2-4260-A609-3FED73984937}" type="presParOf" srcId="{4E67D25A-3F69-4912-A48C-EB7F9746E266}" destId="{2BC14005-B517-481D-A913-54E9AD7D9C63}" srcOrd="0" destOrd="0" presId="urn:microsoft.com/office/officeart/2005/8/layout/chevron2"/>
    <dgm:cxn modelId="{5B477921-AF70-4EA0-B981-47FAC535A2A8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Подпрограмма "Энергосбережение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 муниципальной программы "Энергосбережение и повышение энергетической эффективности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период 2015-2020 годы« 220,0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6046" custScaleY="36648" custLinFactNeighborX="836" custLinFactNeighborY="-2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497B810A-A473-45FE-AF82-8370C15F3395}" type="presOf" srcId="{39A38F6D-D28C-473D-BC53-1D9819048BCA}" destId="{0404D66B-16F9-4DD9-9291-3CC1C31E8E3C}" srcOrd="0" destOrd="0" presId="urn:microsoft.com/office/officeart/2005/8/layout/chevron2"/>
    <dgm:cxn modelId="{C5108CA3-291B-447A-8D21-EA9C7C40EA9A}" type="presOf" srcId="{E551115F-79FA-4915-87B8-15020AC59688}" destId="{A3900918-B473-432F-BB24-7631D9274347}" srcOrd="0" destOrd="0" presId="urn:microsoft.com/office/officeart/2005/8/layout/chevron2"/>
    <dgm:cxn modelId="{1F51DE9E-4C45-4A11-BE44-8CB0E6C68CD3}" type="presOf" srcId="{CCCAA3CC-0267-4386-93D0-DDE95C5C2442}" destId="{CBF696A8-CABD-49BE-BAC5-C14F4E14F247}" srcOrd="0" destOrd="0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117D91EE-5B3C-4E9A-9B83-4E4150849AE6}" type="presOf" srcId="{89C3DFE3-67CC-4BE5-9F9D-EA7FDB22EE3F}" destId="{D35D489C-5C95-4EA5-B094-9E8F4DF3E8D7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F28A5529-450B-434A-8EF9-1426BFC1915E}" type="presOf" srcId="{F4DF8DD4-44BD-4B03-8BD5-AEABEAB38C63}" destId="{48920070-5835-4071-B0F3-8A69B8CF9473}" srcOrd="0" destOrd="0" presId="urn:microsoft.com/office/officeart/2005/8/layout/chevron2"/>
    <dgm:cxn modelId="{B3AE6649-8A34-4E19-97FE-3ABA4E2CA7C1}" type="presOf" srcId="{1B54E457-4B8C-44A7-955A-85A243A9A88D}" destId="{CFF230F2-A319-4442-8D59-1D0F12211A26}" srcOrd="0" destOrd="0" presId="urn:microsoft.com/office/officeart/2005/8/layout/chevron2"/>
    <dgm:cxn modelId="{7401B4A0-AC7F-4A7A-B123-BF4EAE45C999}" type="presOf" srcId="{9674CF02-F609-4875-B571-511452BB5701}" destId="{2BC14005-B517-481D-A913-54E9AD7D9C63}" srcOrd="0" destOrd="0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B71E7350-EFCE-41A8-A4E0-86742996A273}" type="presParOf" srcId="{0404D66B-16F9-4DD9-9291-3CC1C31E8E3C}" destId="{86999EAB-F6DB-4348-99F8-7F5DBDEC1E5C}" srcOrd="0" destOrd="0" presId="urn:microsoft.com/office/officeart/2005/8/layout/chevron2"/>
    <dgm:cxn modelId="{4C1A9D1F-A13B-41B4-82CC-4B537A35E07C}" type="presParOf" srcId="{86999EAB-F6DB-4348-99F8-7F5DBDEC1E5C}" destId="{CBF696A8-CABD-49BE-BAC5-C14F4E14F247}" srcOrd="0" destOrd="0" presId="urn:microsoft.com/office/officeart/2005/8/layout/chevron2"/>
    <dgm:cxn modelId="{B47168F0-052E-403A-BB73-8FC3DC129625}" type="presParOf" srcId="{86999EAB-F6DB-4348-99F8-7F5DBDEC1E5C}" destId="{A3900918-B473-432F-BB24-7631D9274347}" srcOrd="1" destOrd="0" presId="urn:microsoft.com/office/officeart/2005/8/layout/chevron2"/>
    <dgm:cxn modelId="{1196FC4D-59BF-4CE4-95D4-238874F0F5EB}" type="presParOf" srcId="{0404D66B-16F9-4DD9-9291-3CC1C31E8E3C}" destId="{517E0715-BB8A-4956-862E-8B0EF1948208}" srcOrd="1" destOrd="0" presId="urn:microsoft.com/office/officeart/2005/8/layout/chevron2"/>
    <dgm:cxn modelId="{F68CF1FA-0AAE-4324-A4CE-13FB4D14DC3B}" type="presParOf" srcId="{0404D66B-16F9-4DD9-9291-3CC1C31E8E3C}" destId="{A098A71D-9E25-4ABE-9741-ECC820EA9884}" srcOrd="2" destOrd="0" presId="urn:microsoft.com/office/officeart/2005/8/layout/chevron2"/>
    <dgm:cxn modelId="{534CE938-4AEC-4A91-9F48-D2DF4AEF4FFE}" type="presParOf" srcId="{A098A71D-9E25-4ABE-9741-ECC820EA9884}" destId="{D35D489C-5C95-4EA5-B094-9E8F4DF3E8D7}" srcOrd="0" destOrd="0" presId="urn:microsoft.com/office/officeart/2005/8/layout/chevron2"/>
    <dgm:cxn modelId="{1F3232B5-B2FB-46BA-93D5-ABE2F811685F}" type="presParOf" srcId="{A098A71D-9E25-4ABE-9741-ECC820EA9884}" destId="{CFF230F2-A319-4442-8D59-1D0F12211A26}" srcOrd="1" destOrd="0" presId="urn:microsoft.com/office/officeart/2005/8/layout/chevron2"/>
    <dgm:cxn modelId="{0064D604-BEE9-47C5-8DCF-CD2FF2B1A6B1}" type="presParOf" srcId="{0404D66B-16F9-4DD9-9291-3CC1C31E8E3C}" destId="{ADF60517-133B-40C9-BC87-B646A9DC3B38}" srcOrd="3" destOrd="0" presId="urn:microsoft.com/office/officeart/2005/8/layout/chevron2"/>
    <dgm:cxn modelId="{3BCB43A3-FA32-4F4A-BCC7-7329E645E33B}" type="presParOf" srcId="{0404D66B-16F9-4DD9-9291-3CC1C31E8E3C}" destId="{4E67D25A-3F69-4912-A48C-EB7F9746E266}" srcOrd="4" destOrd="0" presId="urn:microsoft.com/office/officeart/2005/8/layout/chevron2"/>
    <dgm:cxn modelId="{7F132BCA-1F76-42EE-8DC8-CF3B30A103C0}" type="presParOf" srcId="{4E67D25A-3F69-4912-A48C-EB7F9746E266}" destId="{2BC14005-B517-481D-A913-54E9AD7D9C63}" srcOrd="0" destOrd="0" presId="urn:microsoft.com/office/officeart/2005/8/layout/chevron2"/>
    <dgm:cxn modelId="{3BB5C244-360C-45DC-B5BD-80E8B832E49D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"Создание условий для обеспечения доступным и комфортным жильем граждан в муниципальном образовании "поселок Конышевка» 1646,4 тыс. 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«Создание условий для обеспечения доступным и комфортным жильем граждан в муниципальном  образовании «поселок Конышевка»1442,0  тыс. руб.</a:t>
          </a:r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9A6FC90A-68AA-4C56-A192-8B1B0ED404A2}">
      <dgm:prSet phldrT="[Текст]" custT="1"/>
      <dgm:spPr/>
      <dgm:t>
        <a:bodyPr/>
        <a:lstStyle/>
        <a:p>
          <a:r>
            <a:rPr lang="ru-RU" sz="1000" dirty="0" smtClean="0"/>
            <a:t>Мероприятия по капитальному ремонту муниципального жилищного фонда 30,0 тыс. руб.</a:t>
          </a:r>
          <a:endParaRPr lang="ru-RU" sz="1000" dirty="0"/>
        </a:p>
      </dgm:t>
    </dgm:pt>
    <dgm:pt modelId="{5AB52210-0DD8-40A0-A72B-C247358E9F65}" type="parTrans" cxnId="{3DA1F15C-EF44-42D2-ABE2-EB19C5868E0F}">
      <dgm:prSet/>
      <dgm:spPr/>
      <dgm:t>
        <a:bodyPr/>
        <a:lstStyle/>
        <a:p>
          <a:endParaRPr lang="ru-RU"/>
        </a:p>
      </dgm:t>
    </dgm:pt>
    <dgm:pt modelId="{D03113CD-5872-4EBA-84C2-12A27FE45B52}" type="sibTrans" cxnId="{3DA1F15C-EF44-42D2-ABE2-EB19C5868E0F}">
      <dgm:prSet/>
      <dgm:spPr/>
      <dgm:t>
        <a:bodyPr/>
        <a:lstStyle/>
        <a:p>
          <a:endParaRPr lang="ru-RU"/>
        </a:p>
      </dgm:t>
    </dgm:pt>
    <dgm:pt modelId="{C53664ED-D18F-4A73-9FC6-F364971A1180}">
      <dgm:prSet phldrT="[Текст]" custT="1"/>
      <dgm:spPr/>
      <dgm:t>
        <a:bodyPr/>
        <a:lstStyle/>
        <a:p>
          <a:r>
            <a:rPr lang="ru-RU" sz="1000" dirty="0" smtClean="0"/>
            <a:t>Мероприятие в области коммунального хозяйства 304,4 тыс. руб.</a:t>
          </a:r>
          <a:endParaRPr lang="ru-RU" sz="1000" dirty="0"/>
        </a:p>
      </dgm:t>
    </dgm:pt>
    <dgm:pt modelId="{66D828C1-0246-4702-9821-1674C38164A0}" type="parTrans" cxnId="{0764341E-1482-46BB-9C7E-3023810582F5}">
      <dgm:prSet/>
      <dgm:spPr/>
      <dgm:t>
        <a:bodyPr/>
        <a:lstStyle/>
        <a:p>
          <a:endParaRPr lang="ru-RU"/>
        </a:p>
      </dgm:t>
    </dgm:pt>
    <dgm:pt modelId="{0C36A991-FEBE-4EBD-9C6D-3D190FE6D8A4}" type="sibTrans" cxnId="{0764341E-1482-46BB-9C7E-3023810582F5}">
      <dgm:prSet/>
      <dgm:spPr/>
      <dgm:t>
        <a:bodyPr/>
        <a:lstStyle/>
        <a:p>
          <a:endParaRPr lang="ru-RU"/>
        </a:p>
      </dgm:t>
    </dgm:pt>
    <dgm:pt modelId="{C22634AE-37DF-44FF-B474-C18FE3EB7DE2}">
      <dgm:prSet phldrT="[Текст]" custT="1"/>
      <dgm:spPr/>
      <dgm:t>
        <a:bodyPr/>
        <a:lstStyle/>
        <a:p>
          <a:endParaRPr lang="ru-RU" sz="1000" dirty="0"/>
        </a:p>
      </dgm:t>
    </dgm:pt>
    <dgm:pt modelId="{A3180197-4385-4EFC-B031-E0E29DF9CB7F}" type="parTrans" cxnId="{8AF3F147-57BE-4874-A80C-D2A035193940}">
      <dgm:prSet/>
      <dgm:spPr/>
      <dgm:t>
        <a:bodyPr/>
        <a:lstStyle/>
        <a:p>
          <a:endParaRPr lang="ru-RU"/>
        </a:p>
      </dgm:t>
    </dgm:pt>
    <dgm:pt modelId="{61CD2E7A-00FC-4DDF-8BBF-EB28C0268637}" type="sibTrans" cxnId="{8AF3F147-57BE-4874-A80C-D2A035193940}">
      <dgm:prSet/>
      <dgm:spPr/>
      <dgm:t>
        <a:bodyPr/>
        <a:lstStyle/>
        <a:p>
          <a:endParaRPr lang="ru-RU"/>
        </a:p>
      </dgm:t>
    </dgm:pt>
    <dgm:pt modelId="{FEE6D674-ED6B-432F-B6B5-F9C48F77A242}">
      <dgm:prSet phldrT="[Текст]" custT="1"/>
      <dgm:spPr/>
      <dgm:t>
        <a:bodyPr/>
        <a:lstStyle/>
        <a:p>
          <a:r>
            <a:rPr lang="ru-RU" sz="1000" dirty="0" smtClean="0"/>
            <a:t>Мероприятия по благоустройству 1162,0 тыс. руб.</a:t>
          </a:r>
          <a:endParaRPr lang="ru-RU" sz="1000" dirty="0"/>
        </a:p>
      </dgm:t>
    </dgm:pt>
    <dgm:pt modelId="{17150D10-4CA7-4222-9D76-EF9E0789409B}" type="parTrans" cxnId="{9530DD90-87A4-4F9E-925A-354F09F13383}">
      <dgm:prSet/>
      <dgm:spPr/>
      <dgm:t>
        <a:bodyPr/>
        <a:lstStyle/>
        <a:p>
          <a:endParaRPr lang="ru-RU"/>
        </a:p>
      </dgm:t>
    </dgm:pt>
    <dgm:pt modelId="{D704FE01-FBB5-47E1-8C7D-FDE4AAF4ABAB}" type="sibTrans" cxnId="{9530DD90-87A4-4F9E-925A-354F09F13383}">
      <dgm:prSet/>
      <dgm:spPr/>
      <dgm:t>
        <a:bodyPr/>
        <a:lstStyle/>
        <a:p>
          <a:endParaRPr lang="ru-RU"/>
        </a:p>
      </dgm:t>
    </dgm:pt>
    <dgm:pt modelId="{84929A0C-4C5F-428A-9298-CAD9005205B3}">
      <dgm:prSet phldrT="[Текст]" custT="1"/>
      <dgm:spPr/>
      <dgm:t>
        <a:bodyPr/>
        <a:lstStyle/>
        <a:p>
          <a:r>
            <a:rPr lang="ru-RU" sz="1000" dirty="0" smtClean="0"/>
            <a:t>Мероприятия по сбору и транспортированию твердых коммунальных отходов 150,0 тыс. руб.</a:t>
          </a:r>
          <a:endParaRPr lang="ru-RU" sz="1000" dirty="0"/>
        </a:p>
      </dgm:t>
    </dgm:pt>
    <dgm:pt modelId="{1D183DCC-C319-4DF1-9454-1B35E4ABC4AF}" type="parTrans" cxnId="{BC737C35-B90A-469C-B5E1-AF34F050788C}">
      <dgm:prSet/>
      <dgm:spPr/>
      <dgm:t>
        <a:bodyPr/>
        <a:lstStyle/>
        <a:p>
          <a:endParaRPr lang="ru-RU"/>
        </a:p>
      </dgm:t>
    </dgm:pt>
    <dgm:pt modelId="{8BCA7B39-0E0B-42AC-9E1C-1DAC3C013B23}" type="sibTrans" cxnId="{BC737C35-B90A-469C-B5E1-AF34F050788C}">
      <dgm:prSet/>
      <dgm:spPr/>
      <dgm:t>
        <a:bodyPr/>
        <a:lstStyle/>
        <a:p>
          <a:endParaRPr lang="ru-RU"/>
        </a:p>
      </dgm:t>
    </dgm:pt>
    <dgm:pt modelId="{04EB9C7B-30AC-405E-950A-CB0BBFAC52EE}">
      <dgm:prSet custT="1"/>
      <dgm:spPr/>
      <dgm:t>
        <a:bodyPr/>
        <a:lstStyle/>
        <a:p>
          <a:r>
            <a:rPr lang="ru-RU" sz="1000" dirty="0"/>
            <a:t>Основное мероприятие "Создание условий для обеспечения доступным и комфортным жильем граждан в муниципальном образовании "поселок </a:t>
          </a:r>
          <a:r>
            <a:rPr lang="ru-RU" sz="1000" dirty="0" smtClean="0"/>
            <a:t>Конышевка« 1706,9 тыс. руб.</a:t>
          </a:r>
          <a:endParaRPr lang="ru-RU" sz="1000" dirty="0"/>
        </a:p>
      </dgm:t>
    </dgm:pt>
    <dgm:pt modelId="{CAAE41A1-937F-4BC6-B1B9-DE27AAD70018}" type="parTrans" cxnId="{320B04E5-B600-45F8-9554-73A30BD67C60}">
      <dgm:prSet/>
      <dgm:spPr/>
      <dgm:t>
        <a:bodyPr/>
        <a:lstStyle/>
        <a:p>
          <a:endParaRPr lang="ru-RU"/>
        </a:p>
      </dgm:t>
    </dgm:pt>
    <dgm:pt modelId="{CC45B8D5-0D9D-4961-A878-5648B5584331}" type="sibTrans" cxnId="{320B04E5-B600-45F8-9554-73A30BD67C60}">
      <dgm:prSet/>
      <dgm:spPr/>
      <dgm:t>
        <a:bodyPr/>
        <a:lstStyle/>
        <a:p>
          <a:endParaRPr lang="ru-RU"/>
        </a:p>
      </dgm:t>
    </dgm:pt>
    <dgm:pt modelId="{98B31826-A11F-4156-AFEC-55697A6B93CA}">
      <dgm:prSet custT="1"/>
      <dgm:spPr/>
      <dgm:t>
        <a:bodyPr/>
        <a:lstStyle/>
        <a:p>
          <a:r>
            <a:rPr lang="ru-RU" sz="1000" dirty="0" smtClean="0"/>
            <a:t>Мероприятия по капитальному ремонту муниципального жилищного фонда 30,0 тыс. руб.</a:t>
          </a:r>
          <a:endParaRPr lang="ru-RU" sz="1000" dirty="0"/>
        </a:p>
      </dgm:t>
    </dgm:pt>
    <dgm:pt modelId="{9302D56C-AA39-4C1A-95E5-321CFE0DFF07}" type="parTrans" cxnId="{E343DA67-6902-4896-AE18-5E630529C4F4}">
      <dgm:prSet/>
      <dgm:spPr/>
      <dgm:t>
        <a:bodyPr/>
        <a:lstStyle/>
        <a:p>
          <a:endParaRPr lang="ru-RU"/>
        </a:p>
      </dgm:t>
    </dgm:pt>
    <dgm:pt modelId="{6C78D4E3-F30D-4884-83AB-3F8FA9BA4BA8}" type="sibTrans" cxnId="{E343DA67-6902-4896-AE18-5E630529C4F4}">
      <dgm:prSet/>
      <dgm:spPr/>
      <dgm:t>
        <a:bodyPr/>
        <a:lstStyle/>
        <a:p>
          <a:endParaRPr lang="ru-RU"/>
        </a:p>
      </dgm:t>
    </dgm:pt>
    <dgm:pt modelId="{97AD2AA4-0D0B-43EF-9DE6-F0E91B5A3BB9}">
      <dgm:prSet custT="1"/>
      <dgm:spPr/>
      <dgm:t>
        <a:bodyPr/>
        <a:lstStyle/>
        <a:p>
          <a:r>
            <a:rPr lang="ru-RU" sz="1000" dirty="0" smtClean="0"/>
            <a:t>Мероприятие в области коммунального хозяйства 364,9 тыс. руб.</a:t>
          </a:r>
          <a:endParaRPr lang="ru-RU" sz="1000" dirty="0"/>
        </a:p>
      </dgm:t>
    </dgm:pt>
    <dgm:pt modelId="{419BC8CB-0BAB-46A7-8AB1-0458D588A3F3}" type="parTrans" cxnId="{9A5C02DE-DE8A-4A90-A549-0CF6C48ED7B9}">
      <dgm:prSet/>
      <dgm:spPr/>
      <dgm:t>
        <a:bodyPr/>
        <a:lstStyle/>
        <a:p>
          <a:endParaRPr lang="ru-RU"/>
        </a:p>
      </dgm:t>
    </dgm:pt>
    <dgm:pt modelId="{216C5A49-4EA9-4F20-A34B-B2F3AD936E81}" type="sibTrans" cxnId="{9A5C02DE-DE8A-4A90-A549-0CF6C48ED7B9}">
      <dgm:prSet/>
      <dgm:spPr/>
      <dgm:t>
        <a:bodyPr/>
        <a:lstStyle/>
        <a:p>
          <a:endParaRPr lang="ru-RU"/>
        </a:p>
      </dgm:t>
    </dgm:pt>
    <dgm:pt modelId="{A0B1C05A-DC1B-481E-A63F-48D30A64C1D5}">
      <dgm:prSet custT="1"/>
      <dgm:spPr/>
      <dgm:t>
        <a:bodyPr/>
        <a:lstStyle/>
        <a:p>
          <a:r>
            <a:rPr lang="ru-RU" sz="1000" dirty="0" smtClean="0"/>
            <a:t>Мероприятия по благоустройству 1162,0 тыс. руб.</a:t>
          </a:r>
          <a:endParaRPr lang="ru-RU" sz="1000" dirty="0"/>
        </a:p>
      </dgm:t>
    </dgm:pt>
    <dgm:pt modelId="{ED4927C1-62E9-4466-93A2-1167F9E3085A}" type="parTrans" cxnId="{B67EFFB4-FFD6-4E90-84B1-F0BB24023DDF}">
      <dgm:prSet/>
      <dgm:spPr/>
      <dgm:t>
        <a:bodyPr/>
        <a:lstStyle/>
        <a:p>
          <a:endParaRPr lang="ru-RU"/>
        </a:p>
      </dgm:t>
    </dgm:pt>
    <dgm:pt modelId="{AEF699C5-ACED-4D27-9318-6C82BB6FACC3}" type="sibTrans" cxnId="{B67EFFB4-FFD6-4E90-84B1-F0BB24023DDF}">
      <dgm:prSet/>
      <dgm:spPr/>
      <dgm:t>
        <a:bodyPr/>
        <a:lstStyle/>
        <a:p>
          <a:endParaRPr lang="ru-RU"/>
        </a:p>
      </dgm:t>
    </dgm:pt>
    <dgm:pt modelId="{54E3897E-6ABA-4EF3-8869-3688D3A748CC}">
      <dgm:prSet custT="1"/>
      <dgm:spPr/>
      <dgm:t>
        <a:bodyPr/>
        <a:lstStyle/>
        <a:p>
          <a:r>
            <a:rPr lang="ru-RU" sz="1000" dirty="0" smtClean="0"/>
            <a:t>Мероприятия по сбору и транспортированию твердых коммунальных отходов 150,0 тыс. </a:t>
          </a:r>
          <a:r>
            <a:rPr lang="ru-RU" sz="1000" dirty="0" err="1" smtClean="0"/>
            <a:t>руб</a:t>
          </a:r>
          <a:endParaRPr lang="ru-RU" sz="1000" dirty="0"/>
        </a:p>
      </dgm:t>
    </dgm:pt>
    <dgm:pt modelId="{1D5354CF-D815-4C82-A462-CE7C337A2629}" type="parTrans" cxnId="{E004ED2C-DA5F-4C4D-864F-D53338C0EABA}">
      <dgm:prSet/>
      <dgm:spPr/>
      <dgm:t>
        <a:bodyPr/>
        <a:lstStyle/>
        <a:p>
          <a:endParaRPr lang="ru-RU"/>
        </a:p>
      </dgm:t>
    </dgm:pt>
    <dgm:pt modelId="{32F334AE-48C1-4C82-B023-7B4B2A737DB0}" type="sibTrans" cxnId="{E004ED2C-DA5F-4C4D-864F-D53338C0EABA}">
      <dgm:prSet/>
      <dgm:spPr/>
      <dgm:t>
        <a:bodyPr/>
        <a:lstStyle/>
        <a:p>
          <a:endParaRPr lang="ru-RU"/>
        </a:p>
      </dgm:t>
    </dgm:pt>
    <dgm:pt modelId="{58F5411D-B4CE-46E3-A336-BD0D5140D6B2}">
      <dgm:prSet phldrT="[Текст]" custT="1"/>
      <dgm:spPr/>
      <dgm:t>
        <a:bodyPr/>
        <a:lstStyle/>
        <a:p>
          <a:r>
            <a:rPr lang="ru-RU" sz="1000" dirty="0" smtClean="0"/>
            <a:t>Мероприятия по капитальному ремонту муниципального  жилищного  фонда 30,0 тыс. руб.</a:t>
          </a:r>
          <a:endParaRPr lang="ru-RU" sz="1000" dirty="0"/>
        </a:p>
      </dgm:t>
    </dgm:pt>
    <dgm:pt modelId="{C600FC5E-D1C8-4A9E-89DE-7412ABC3CB03}" type="parTrans" cxnId="{9D460DD5-370E-4A27-ACBF-35CB2BC812C8}">
      <dgm:prSet/>
      <dgm:spPr/>
      <dgm:t>
        <a:bodyPr/>
        <a:lstStyle/>
        <a:p>
          <a:endParaRPr lang="ru-RU"/>
        </a:p>
      </dgm:t>
    </dgm:pt>
    <dgm:pt modelId="{69707FE6-E4CA-4BC6-98BE-DDD68B34DD1D}" type="sibTrans" cxnId="{9D460DD5-370E-4A27-ACBF-35CB2BC812C8}">
      <dgm:prSet/>
      <dgm:spPr/>
      <dgm:t>
        <a:bodyPr/>
        <a:lstStyle/>
        <a:p>
          <a:endParaRPr lang="ru-RU"/>
        </a:p>
      </dgm:t>
    </dgm:pt>
    <dgm:pt modelId="{E9519E59-5268-4088-84A5-EA14C2D7B783}">
      <dgm:prSet phldrT="[Текст]" custT="1"/>
      <dgm:spPr/>
      <dgm:t>
        <a:bodyPr/>
        <a:lstStyle/>
        <a:p>
          <a:r>
            <a:rPr lang="ru-RU" sz="1000" dirty="0" smtClean="0"/>
            <a:t>Мероприятия в области  коммунального хозяйства 100,0 тыс. руб.</a:t>
          </a:r>
          <a:endParaRPr lang="ru-RU" sz="1000" dirty="0"/>
        </a:p>
      </dgm:t>
    </dgm:pt>
    <dgm:pt modelId="{F6B52236-51A2-45FC-AA30-C8EC42139C76}" type="parTrans" cxnId="{419B1197-D708-4F04-B795-EA732C63BEB0}">
      <dgm:prSet/>
      <dgm:spPr/>
      <dgm:t>
        <a:bodyPr/>
        <a:lstStyle/>
        <a:p>
          <a:endParaRPr lang="ru-RU"/>
        </a:p>
      </dgm:t>
    </dgm:pt>
    <dgm:pt modelId="{AE92D314-D414-4104-A418-48D20A705D14}" type="sibTrans" cxnId="{419B1197-D708-4F04-B795-EA732C63BEB0}">
      <dgm:prSet/>
      <dgm:spPr/>
      <dgm:t>
        <a:bodyPr/>
        <a:lstStyle/>
        <a:p>
          <a:endParaRPr lang="ru-RU"/>
        </a:p>
      </dgm:t>
    </dgm:pt>
    <dgm:pt modelId="{70A09427-C8D4-4CC1-A639-0DCD13FFB709}">
      <dgm:prSet phldrT="[Текст]" custT="1"/>
      <dgm:spPr/>
      <dgm:t>
        <a:bodyPr/>
        <a:lstStyle/>
        <a:p>
          <a:r>
            <a:rPr lang="ru-RU" sz="1000" dirty="0" smtClean="0"/>
            <a:t>Мероприятия по благоустройству 1162,0 тыс. руб.</a:t>
          </a:r>
          <a:endParaRPr lang="ru-RU" sz="1000" dirty="0"/>
        </a:p>
      </dgm:t>
    </dgm:pt>
    <dgm:pt modelId="{E7B6C641-EC31-437A-979B-3F646D4B7DDC}" type="parTrans" cxnId="{B2ED57C6-184A-4D1B-B34C-2B42E98144B3}">
      <dgm:prSet/>
      <dgm:spPr/>
      <dgm:t>
        <a:bodyPr/>
        <a:lstStyle/>
        <a:p>
          <a:endParaRPr lang="ru-RU"/>
        </a:p>
      </dgm:t>
    </dgm:pt>
    <dgm:pt modelId="{8188B4E1-2B98-4F01-B83B-CDB01422EF8D}" type="sibTrans" cxnId="{B2ED57C6-184A-4D1B-B34C-2B42E98144B3}">
      <dgm:prSet/>
      <dgm:spPr/>
      <dgm:t>
        <a:bodyPr/>
        <a:lstStyle/>
        <a:p>
          <a:endParaRPr lang="ru-RU"/>
        </a:p>
      </dgm:t>
    </dgm:pt>
    <dgm:pt modelId="{37E1A7A7-EBC1-4CFD-AA3D-17872FFEBA7D}">
      <dgm:prSet phldrT="[Текст]" custT="1"/>
      <dgm:spPr/>
      <dgm:t>
        <a:bodyPr/>
        <a:lstStyle/>
        <a:p>
          <a:r>
            <a:rPr lang="ru-RU" sz="1000" dirty="0" smtClean="0"/>
            <a:t>Мероприятия  по сбору и  транспортированию  твердых коммунальных отходов 150,0 тыс. руб.</a:t>
          </a:r>
          <a:endParaRPr lang="ru-RU" sz="1000" dirty="0"/>
        </a:p>
      </dgm:t>
    </dgm:pt>
    <dgm:pt modelId="{FAB8AA46-FF58-4DFC-8149-DC09D8FA4BFF}" type="parTrans" cxnId="{F3383837-A417-419A-915B-0A7DA6B5768F}">
      <dgm:prSet/>
      <dgm:spPr/>
      <dgm:t>
        <a:bodyPr/>
        <a:lstStyle/>
        <a:p>
          <a:endParaRPr lang="ru-RU"/>
        </a:p>
      </dgm:t>
    </dgm:pt>
    <dgm:pt modelId="{7364375B-948F-428B-B3B0-8966FF893F3A}" type="sibTrans" cxnId="{F3383837-A417-419A-915B-0A7DA6B5768F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9526" custScaleY="73532" custLinFactNeighborX="836" custLinFactNeighborY="-2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ED87FE-5065-4913-A76B-A85F8CC7F970}" type="presOf" srcId="{E9519E59-5268-4088-84A5-EA14C2D7B783}" destId="{48920070-5835-4071-B0F3-8A69B8CF9473}" srcOrd="0" destOrd="2" presId="urn:microsoft.com/office/officeart/2005/8/layout/chevron2"/>
    <dgm:cxn modelId="{9A5C02DE-DE8A-4A90-A549-0CF6C48ED7B9}" srcId="{89C3DFE3-67CC-4BE5-9F9D-EA7FDB22EE3F}" destId="{97AD2AA4-0D0B-43EF-9DE6-F0E91B5A3BB9}" srcOrd="3" destOrd="0" parTransId="{419BC8CB-0BAB-46A7-8AB1-0458D588A3F3}" sibTransId="{216C5A49-4EA9-4F20-A34B-B2F3AD936E81}"/>
    <dgm:cxn modelId="{4D70A7E8-1D62-4566-B124-D02B12E56833}" type="presOf" srcId="{84929A0C-4C5F-428A-9298-CAD9005205B3}" destId="{A3900918-B473-432F-BB24-7631D9274347}" srcOrd="0" destOrd="4" presId="urn:microsoft.com/office/officeart/2005/8/layout/chevron2"/>
    <dgm:cxn modelId="{419B1197-D708-4F04-B795-EA732C63BEB0}" srcId="{9674CF02-F609-4875-B571-511452BB5701}" destId="{E9519E59-5268-4088-84A5-EA14C2D7B783}" srcOrd="2" destOrd="0" parTransId="{F6B52236-51A2-45FC-AA30-C8EC42139C76}" sibTransId="{AE92D314-D414-4104-A418-48D20A705D14}"/>
    <dgm:cxn modelId="{FD506DD5-24EB-493E-8D9B-04FFE11759BE}" type="presOf" srcId="{98B31826-A11F-4156-AFEC-55697A6B93CA}" destId="{CFF230F2-A319-4442-8D59-1D0F12211A26}" srcOrd="0" destOrd="2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9D460DD5-370E-4A27-ACBF-35CB2BC812C8}" srcId="{9674CF02-F609-4875-B571-511452BB5701}" destId="{58F5411D-B4CE-46E3-A336-BD0D5140D6B2}" srcOrd="1" destOrd="0" parTransId="{C600FC5E-D1C8-4A9E-89DE-7412ABC3CB03}" sibTransId="{69707FE6-E4CA-4BC6-98BE-DDD68B34DD1D}"/>
    <dgm:cxn modelId="{668CD53D-25C2-42EB-8005-FF03166E4BBF}" type="presOf" srcId="{F4DF8DD4-44BD-4B03-8BD5-AEABEAB38C63}" destId="{48920070-5835-4071-B0F3-8A69B8CF9473}" srcOrd="0" destOrd="0" presId="urn:microsoft.com/office/officeart/2005/8/layout/chevron2"/>
    <dgm:cxn modelId="{747DEBC4-9F6C-4BD5-9626-AA9671A11515}" type="presOf" srcId="{1B54E457-4B8C-44A7-955A-85A243A9A88D}" destId="{CFF230F2-A319-4442-8D59-1D0F12211A26}" srcOrd="0" destOrd="0" presId="urn:microsoft.com/office/officeart/2005/8/layout/chevron2"/>
    <dgm:cxn modelId="{B1F1C5DB-0828-46B4-84F9-B72D79F6C4F6}" type="presOf" srcId="{CCCAA3CC-0267-4386-93D0-DDE95C5C2442}" destId="{CBF696A8-CABD-49BE-BAC5-C14F4E14F247}" srcOrd="0" destOrd="0" presId="urn:microsoft.com/office/officeart/2005/8/layout/chevron2"/>
    <dgm:cxn modelId="{EBFAFE3D-4E5A-4A59-A430-29F612B61C9F}" type="presOf" srcId="{C53664ED-D18F-4A73-9FC6-F364971A1180}" destId="{A3900918-B473-432F-BB24-7631D9274347}" srcOrd="0" destOrd="2" presId="urn:microsoft.com/office/officeart/2005/8/layout/chevron2"/>
    <dgm:cxn modelId="{CFFF72EC-2206-4670-903C-3354AFAF33BF}" type="presOf" srcId="{97AD2AA4-0D0B-43EF-9DE6-F0E91B5A3BB9}" destId="{CFF230F2-A319-4442-8D59-1D0F12211A26}" srcOrd="0" destOrd="3" presId="urn:microsoft.com/office/officeart/2005/8/layout/chevron2"/>
    <dgm:cxn modelId="{E01C1D6C-AB83-4669-A976-486C18BD3DDD}" type="presOf" srcId="{37E1A7A7-EBC1-4CFD-AA3D-17872FFEBA7D}" destId="{48920070-5835-4071-B0F3-8A69B8CF9473}" srcOrd="0" destOrd="4" presId="urn:microsoft.com/office/officeart/2005/8/layout/chevron2"/>
    <dgm:cxn modelId="{26FE4532-9F20-4180-ADA2-5E98849524DC}" type="presOf" srcId="{54E3897E-6ABA-4EF3-8869-3688D3A748CC}" destId="{CFF230F2-A319-4442-8D59-1D0F12211A26}" srcOrd="0" destOrd="5" presId="urn:microsoft.com/office/officeart/2005/8/layout/chevron2"/>
    <dgm:cxn modelId="{0E631CBF-E687-4BE9-B06D-960463D35102}" type="presOf" srcId="{E551115F-79FA-4915-87B8-15020AC59688}" destId="{A3900918-B473-432F-BB24-7631D9274347}" srcOrd="0" destOrd="0" presId="urn:microsoft.com/office/officeart/2005/8/layout/chevron2"/>
    <dgm:cxn modelId="{BC737C35-B90A-469C-B5E1-AF34F050788C}" srcId="{CCCAA3CC-0267-4386-93D0-DDE95C5C2442}" destId="{84929A0C-4C5F-428A-9298-CAD9005205B3}" srcOrd="4" destOrd="0" parTransId="{1D183DCC-C319-4DF1-9454-1B35E4ABC4AF}" sibTransId="{8BCA7B39-0E0B-42AC-9E1C-1DAC3C013B23}"/>
    <dgm:cxn modelId="{E004ED2C-DA5F-4C4D-864F-D53338C0EABA}" srcId="{89C3DFE3-67CC-4BE5-9F9D-EA7FDB22EE3F}" destId="{54E3897E-6ABA-4EF3-8869-3688D3A748CC}" srcOrd="5" destOrd="0" parTransId="{1D5354CF-D815-4C82-A462-CE7C337A2629}" sibTransId="{32F334AE-48C1-4C82-B023-7B4B2A737DB0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F3383837-A417-419A-915B-0A7DA6B5768F}" srcId="{9674CF02-F609-4875-B571-511452BB5701}" destId="{37E1A7A7-EBC1-4CFD-AA3D-17872FFEBA7D}" srcOrd="4" destOrd="0" parTransId="{FAB8AA46-FF58-4DFC-8149-DC09D8FA4BFF}" sibTransId="{7364375B-948F-428B-B3B0-8966FF893F3A}"/>
    <dgm:cxn modelId="{744FA760-90F6-4891-A945-7920425E0D86}" type="presOf" srcId="{39A38F6D-D28C-473D-BC53-1D9819048BCA}" destId="{0404D66B-16F9-4DD9-9291-3CC1C31E8E3C}" srcOrd="0" destOrd="0" presId="urn:microsoft.com/office/officeart/2005/8/layout/chevron2"/>
    <dgm:cxn modelId="{EDE0B27C-096A-47C7-9A79-7E056CA199D9}" type="presOf" srcId="{04EB9C7B-30AC-405E-950A-CB0BBFAC52EE}" destId="{CFF230F2-A319-4442-8D59-1D0F12211A26}" srcOrd="0" destOrd="1" presId="urn:microsoft.com/office/officeart/2005/8/layout/chevron2"/>
    <dgm:cxn modelId="{9530DD90-87A4-4F9E-925A-354F09F13383}" srcId="{CCCAA3CC-0267-4386-93D0-DDE95C5C2442}" destId="{FEE6D674-ED6B-432F-B6B5-F9C48F77A242}" srcOrd="3" destOrd="0" parTransId="{17150D10-4CA7-4222-9D76-EF9E0789409B}" sibTransId="{D704FE01-FBB5-47E1-8C7D-FDE4AAF4ABAB}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3F83E77E-BB36-4E78-BDBE-A6D6B2B614EA}" type="presOf" srcId="{9A6FC90A-68AA-4C56-A192-8B1B0ED404A2}" destId="{A3900918-B473-432F-BB24-7631D9274347}" srcOrd="0" destOrd="1" presId="urn:microsoft.com/office/officeart/2005/8/layout/chevron2"/>
    <dgm:cxn modelId="{57EAC70E-E2E1-4F4E-A58B-8F4BD339A8DE}" type="presOf" srcId="{FEE6D674-ED6B-432F-B6B5-F9C48F77A242}" destId="{A3900918-B473-432F-BB24-7631D9274347}" srcOrd="0" destOrd="3" presId="urn:microsoft.com/office/officeart/2005/8/layout/chevron2"/>
    <dgm:cxn modelId="{938788B5-4106-4C25-8DC1-FE8138C1A517}" type="presOf" srcId="{C22634AE-37DF-44FF-B474-C18FE3EB7DE2}" destId="{A3900918-B473-432F-BB24-7631D9274347}" srcOrd="0" destOrd="5" presId="urn:microsoft.com/office/officeart/2005/8/layout/chevron2"/>
    <dgm:cxn modelId="{0FD99AD7-E2AD-49CE-96E9-ECD6BBF94E10}" type="presOf" srcId="{A0B1C05A-DC1B-481E-A63F-48D30A64C1D5}" destId="{CFF230F2-A319-4442-8D59-1D0F12211A26}" srcOrd="0" destOrd="4" presId="urn:microsoft.com/office/officeart/2005/8/layout/chevron2"/>
    <dgm:cxn modelId="{B2028BD9-CD74-49B7-8583-0AC757D12951}" type="presOf" srcId="{89C3DFE3-67CC-4BE5-9F9D-EA7FDB22EE3F}" destId="{D35D489C-5C95-4EA5-B094-9E8F4DF3E8D7}" srcOrd="0" destOrd="0" presId="urn:microsoft.com/office/officeart/2005/8/layout/chevron2"/>
    <dgm:cxn modelId="{E343DA67-6902-4896-AE18-5E630529C4F4}" srcId="{89C3DFE3-67CC-4BE5-9F9D-EA7FDB22EE3F}" destId="{98B31826-A11F-4156-AFEC-55697A6B93CA}" srcOrd="2" destOrd="0" parTransId="{9302D56C-AA39-4C1A-95E5-321CFE0DFF07}" sibTransId="{6C78D4E3-F30D-4884-83AB-3F8FA9BA4BA8}"/>
    <dgm:cxn modelId="{3F3D90B1-3861-4926-8CC2-D68F523044BE}" type="presOf" srcId="{9674CF02-F609-4875-B571-511452BB5701}" destId="{2BC14005-B517-481D-A913-54E9AD7D9C63}" srcOrd="0" destOrd="0" presId="urn:microsoft.com/office/officeart/2005/8/layout/chevron2"/>
    <dgm:cxn modelId="{0764341E-1482-46BB-9C7E-3023810582F5}" srcId="{CCCAA3CC-0267-4386-93D0-DDE95C5C2442}" destId="{C53664ED-D18F-4A73-9FC6-F364971A1180}" srcOrd="2" destOrd="0" parTransId="{66D828C1-0246-4702-9821-1674C38164A0}" sibTransId="{0C36A991-FEBE-4EBD-9C6D-3D190FE6D8A4}"/>
    <dgm:cxn modelId="{B99D6F3F-F485-47EC-80C4-C3578E05A763}" type="presOf" srcId="{58F5411D-B4CE-46E3-A336-BD0D5140D6B2}" destId="{48920070-5835-4071-B0F3-8A69B8CF9473}" srcOrd="0" destOrd="1" presId="urn:microsoft.com/office/officeart/2005/8/layout/chevron2"/>
    <dgm:cxn modelId="{3DA1F15C-EF44-42D2-ABE2-EB19C5868E0F}" srcId="{CCCAA3CC-0267-4386-93D0-DDE95C5C2442}" destId="{9A6FC90A-68AA-4C56-A192-8B1B0ED404A2}" srcOrd="1" destOrd="0" parTransId="{5AB52210-0DD8-40A0-A72B-C247358E9F65}" sibTransId="{D03113CD-5872-4EBA-84C2-12A27FE45B52}"/>
    <dgm:cxn modelId="{B2ED57C6-184A-4D1B-B34C-2B42E98144B3}" srcId="{9674CF02-F609-4875-B571-511452BB5701}" destId="{70A09427-C8D4-4CC1-A639-0DCD13FFB709}" srcOrd="3" destOrd="0" parTransId="{E7B6C641-EC31-437A-979B-3F646D4B7DDC}" sibTransId="{8188B4E1-2B98-4F01-B83B-CDB01422EF8D}"/>
    <dgm:cxn modelId="{68FFC278-C2A4-473F-ACA6-07390A332CAC}" type="presOf" srcId="{70A09427-C8D4-4CC1-A639-0DCD13FFB709}" destId="{48920070-5835-4071-B0F3-8A69B8CF9473}" srcOrd="0" destOrd="3" presId="urn:microsoft.com/office/officeart/2005/8/layout/chevron2"/>
    <dgm:cxn modelId="{8AF3F147-57BE-4874-A80C-D2A035193940}" srcId="{CCCAA3CC-0267-4386-93D0-DDE95C5C2442}" destId="{C22634AE-37DF-44FF-B474-C18FE3EB7DE2}" srcOrd="5" destOrd="0" parTransId="{A3180197-4385-4EFC-B031-E0E29DF9CB7F}" sibTransId="{61CD2E7A-00FC-4DDF-8BBF-EB28C0268637}"/>
    <dgm:cxn modelId="{320B04E5-B600-45F8-9554-73A30BD67C60}" srcId="{89C3DFE3-67CC-4BE5-9F9D-EA7FDB22EE3F}" destId="{04EB9C7B-30AC-405E-950A-CB0BBFAC52EE}" srcOrd="1" destOrd="0" parTransId="{CAAE41A1-937F-4BC6-B1B9-DE27AAD70018}" sibTransId="{CC45B8D5-0D9D-4961-A878-5648B5584331}"/>
    <dgm:cxn modelId="{B67EFFB4-FFD6-4E90-84B1-F0BB24023DDF}" srcId="{89C3DFE3-67CC-4BE5-9F9D-EA7FDB22EE3F}" destId="{A0B1C05A-DC1B-481E-A63F-48D30A64C1D5}" srcOrd="4" destOrd="0" parTransId="{ED4927C1-62E9-4466-93A2-1167F9E3085A}" sibTransId="{AEF699C5-ACED-4D27-9318-6C82BB6FACC3}"/>
    <dgm:cxn modelId="{1CB9FE82-4664-4958-BAE2-9F4A05674718}" type="presParOf" srcId="{0404D66B-16F9-4DD9-9291-3CC1C31E8E3C}" destId="{86999EAB-F6DB-4348-99F8-7F5DBDEC1E5C}" srcOrd="0" destOrd="0" presId="urn:microsoft.com/office/officeart/2005/8/layout/chevron2"/>
    <dgm:cxn modelId="{DFCBBC1C-8158-4680-BEED-B4BEE9178D19}" type="presParOf" srcId="{86999EAB-F6DB-4348-99F8-7F5DBDEC1E5C}" destId="{CBF696A8-CABD-49BE-BAC5-C14F4E14F247}" srcOrd="0" destOrd="0" presId="urn:microsoft.com/office/officeart/2005/8/layout/chevron2"/>
    <dgm:cxn modelId="{707789EE-C56C-4112-B464-158FFF3B72FB}" type="presParOf" srcId="{86999EAB-F6DB-4348-99F8-7F5DBDEC1E5C}" destId="{A3900918-B473-432F-BB24-7631D9274347}" srcOrd="1" destOrd="0" presId="urn:microsoft.com/office/officeart/2005/8/layout/chevron2"/>
    <dgm:cxn modelId="{1CD7C188-0760-4480-805A-D82D1B821A5B}" type="presParOf" srcId="{0404D66B-16F9-4DD9-9291-3CC1C31E8E3C}" destId="{517E0715-BB8A-4956-862E-8B0EF1948208}" srcOrd="1" destOrd="0" presId="urn:microsoft.com/office/officeart/2005/8/layout/chevron2"/>
    <dgm:cxn modelId="{36E1C007-7508-477F-A132-7808382BCDE4}" type="presParOf" srcId="{0404D66B-16F9-4DD9-9291-3CC1C31E8E3C}" destId="{A098A71D-9E25-4ABE-9741-ECC820EA9884}" srcOrd="2" destOrd="0" presId="urn:microsoft.com/office/officeart/2005/8/layout/chevron2"/>
    <dgm:cxn modelId="{AD130019-FB2E-476D-B7A5-1CD24DCBDAF2}" type="presParOf" srcId="{A098A71D-9E25-4ABE-9741-ECC820EA9884}" destId="{D35D489C-5C95-4EA5-B094-9E8F4DF3E8D7}" srcOrd="0" destOrd="0" presId="urn:microsoft.com/office/officeart/2005/8/layout/chevron2"/>
    <dgm:cxn modelId="{CAA493FE-B97D-4230-B5FE-6C880243A2AC}" type="presParOf" srcId="{A098A71D-9E25-4ABE-9741-ECC820EA9884}" destId="{CFF230F2-A319-4442-8D59-1D0F12211A26}" srcOrd="1" destOrd="0" presId="urn:microsoft.com/office/officeart/2005/8/layout/chevron2"/>
    <dgm:cxn modelId="{64D28E4C-CC79-4C60-8B13-A39C96348218}" type="presParOf" srcId="{0404D66B-16F9-4DD9-9291-3CC1C31E8E3C}" destId="{ADF60517-133B-40C9-BC87-B646A9DC3B38}" srcOrd="3" destOrd="0" presId="urn:microsoft.com/office/officeart/2005/8/layout/chevron2"/>
    <dgm:cxn modelId="{1AA4F1A1-E5FB-41D2-9105-747F882349CE}" type="presParOf" srcId="{0404D66B-16F9-4DD9-9291-3CC1C31E8E3C}" destId="{4E67D25A-3F69-4912-A48C-EB7F9746E266}" srcOrd="4" destOrd="0" presId="urn:microsoft.com/office/officeart/2005/8/layout/chevron2"/>
    <dgm:cxn modelId="{FDF76575-0443-43AF-BF0A-FADD2C16A9FC}" type="presParOf" srcId="{4E67D25A-3F69-4912-A48C-EB7F9746E266}" destId="{2BC14005-B517-481D-A913-54E9AD7D9C63}" srcOrd="0" destOrd="0" presId="urn:microsoft.com/office/officeart/2005/8/layout/chevron2"/>
    <dgm:cxn modelId="{B9A0A683-05DA-4C51-93EF-D40CF5D64F58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Подпрограмма "Развитие сети автомобильных дорог муниципальной программы "Комплексного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 на 2017-2036 годы«1375,0 </a:t>
          </a:r>
          <a:r>
            <a:rPr lang="ru-RU" sz="1000" dirty="0" err="1" smtClean="0"/>
            <a:t>тыс.руб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EB9C7B-30AC-405E-950A-CB0BBFAC52EE}">
      <dgm:prSet custT="1"/>
      <dgm:spPr/>
      <dgm:t>
        <a:bodyPr/>
        <a:lstStyle/>
        <a:p>
          <a:r>
            <a:rPr lang="ru-RU" sz="1000" dirty="0" smtClean="0"/>
            <a:t>Подпрограмма "Развитие сети автомобильных дорог муниципальной программы "Комплексного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 на 2017-2036 годы« 2147,4тыс.руб.</a:t>
          </a:r>
          <a:endParaRPr lang="ru-RU" sz="1000" dirty="0"/>
        </a:p>
      </dgm:t>
    </dgm:pt>
    <dgm:pt modelId="{CAAE41A1-937F-4BC6-B1B9-DE27AAD70018}" type="parTrans" cxnId="{320B04E5-B600-45F8-9554-73A30BD67C60}">
      <dgm:prSet/>
      <dgm:spPr/>
      <dgm:t>
        <a:bodyPr/>
        <a:lstStyle/>
        <a:p>
          <a:endParaRPr lang="ru-RU"/>
        </a:p>
      </dgm:t>
    </dgm:pt>
    <dgm:pt modelId="{CC45B8D5-0D9D-4961-A878-5648B5584331}" type="sibTrans" cxnId="{320B04E5-B600-45F8-9554-73A30BD67C60}">
      <dgm:prSet/>
      <dgm:spPr/>
      <dgm:t>
        <a:bodyPr/>
        <a:lstStyle/>
        <a:p>
          <a:endParaRPr lang="ru-RU"/>
        </a:p>
      </dgm:t>
    </dgm:pt>
    <dgm:pt modelId="{9C2254CC-B1CF-4B39-98C0-E96990AE151A}">
      <dgm:prSet custT="1"/>
      <dgm:spPr/>
      <dgm:t>
        <a:bodyPr/>
        <a:lstStyle/>
        <a:p>
          <a:r>
            <a:rPr lang="ru-RU" sz="1000" dirty="0"/>
            <a:t>Подпрограмма "Развитие сети автомобильных дорог муниципальной программы "Комплексного развития транспортной инфраструктуры поселка Конышевка Конышевского района Курской области  на 2017-2036 </a:t>
          </a:r>
          <a:r>
            <a:rPr lang="ru-RU" sz="1000" dirty="0" smtClean="0"/>
            <a:t>годы« 2864,6 тыс.руб.</a:t>
          </a:r>
          <a:endParaRPr lang="ru-RU" sz="1000" dirty="0"/>
        </a:p>
      </dgm:t>
    </dgm:pt>
    <dgm:pt modelId="{EE9968F3-BF9F-4FC3-86E6-EA163B86545F}" type="parTrans" cxnId="{CABB258F-28A3-4765-A933-912045D8E625}">
      <dgm:prSet/>
      <dgm:spPr/>
      <dgm:t>
        <a:bodyPr/>
        <a:lstStyle/>
        <a:p>
          <a:endParaRPr lang="ru-RU"/>
        </a:p>
      </dgm:t>
    </dgm:pt>
    <dgm:pt modelId="{F2190C7E-A5D3-453C-89C5-2A649E3325D4}" type="sibTrans" cxnId="{CABB258F-28A3-4765-A933-912045D8E625}">
      <dgm:prSet/>
      <dgm:spPr/>
      <dgm:t>
        <a:bodyPr/>
        <a:lstStyle/>
        <a:p>
          <a:endParaRPr lang="ru-RU"/>
        </a:p>
      </dgm:t>
    </dgm:pt>
    <dgm:pt modelId="{7A4CBC57-8B90-4523-B0FC-5A596296BE59}">
      <dgm:prSet phldrT="[Текст]" custT="1"/>
      <dgm:spPr/>
      <dgm:t>
        <a:bodyPr/>
        <a:lstStyle/>
        <a:p>
          <a:r>
            <a:rPr lang="ru-RU" sz="10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 на 2017-2036 годы" 47,3 тыс.руб.</a:t>
          </a:r>
          <a:endParaRPr lang="ru-RU" sz="1000" dirty="0"/>
        </a:p>
      </dgm:t>
    </dgm:pt>
    <dgm:pt modelId="{33026859-00B6-4850-BBEF-3B8361FC8860}" type="parTrans" cxnId="{86C5DF8E-B832-4F33-8631-03F2905F7C20}">
      <dgm:prSet/>
      <dgm:spPr/>
    </dgm:pt>
    <dgm:pt modelId="{20E0B11D-3805-4DB6-98FB-B61DFFCD6481}" type="sibTrans" cxnId="{86C5DF8E-B832-4F33-8631-03F2905F7C20}">
      <dgm:prSet/>
      <dgm:spPr/>
    </dgm:pt>
    <dgm:pt modelId="{C2D502DA-52A3-48EF-8AFF-899C352FFB46}">
      <dgm:prSet custT="1"/>
      <dgm:spPr/>
      <dgm:t>
        <a:bodyPr/>
        <a:lstStyle/>
        <a:p>
          <a:r>
            <a:rPr lang="ru-RU" sz="10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 на 2017-2036 годы" 220,0тыс.руб.</a:t>
          </a:r>
          <a:endParaRPr lang="ru-RU" sz="1000" dirty="0"/>
        </a:p>
      </dgm:t>
    </dgm:pt>
    <dgm:pt modelId="{FFF35D61-9727-412A-8FF4-7B7B0D861610}" type="parTrans" cxnId="{934A22F0-ED66-4007-8BD3-45E53C341187}">
      <dgm:prSet/>
      <dgm:spPr/>
    </dgm:pt>
    <dgm:pt modelId="{19744F9A-A797-44D6-9526-4046AA04D3BA}" type="sibTrans" cxnId="{934A22F0-ED66-4007-8BD3-45E53C341187}">
      <dgm:prSet/>
      <dgm:spPr/>
    </dgm:pt>
    <dgm:pt modelId="{DF28B0FD-2953-4E3C-8593-FF5F06167202}">
      <dgm:prSet custT="1"/>
      <dgm:spPr/>
      <dgm:t>
        <a:bodyPr/>
        <a:lstStyle/>
        <a:p>
          <a:r>
            <a:rPr lang="ru-RU" sz="10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 на 2017-2036 годы" 220,0 тыс.руб.</a:t>
          </a:r>
          <a:endParaRPr lang="ru-RU" sz="1000" dirty="0"/>
        </a:p>
      </dgm:t>
    </dgm:pt>
    <dgm:pt modelId="{A6DC13B8-A6BE-4B3B-9A2F-E803FA03CB79}" type="parTrans" cxnId="{D2C54410-3A33-4776-B482-946F4A3BE534}">
      <dgm:prSet/>
      <dgm:spPr/>
    </dgm:pt>
    <dgm:pt modelId="{D35A2B73-1E41-42CE-AA49-34B0070051CA}" type="sibTrans" cxnId="{D2C54410-3A33-4776-B482-946F4A3BE534}">
      <dgm:prSet/>
      <dgm:spPr/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101378" custScaleY="120198" custLinFactNeighborX="836" custLinFactNeighborY="-2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84B5C3AD-052C-4AD2-AF30-D249EE7926DD}" type="presOf" srcId="{9674CF02-F609-4875-B571-511452BB5701}" destId="{2BC14005-B517-481D-A913-54E9AD7D9C63}" srcOrd="0" destOrd="0" presId="urn:microsoft.com/office/officeart/2005/8/layout/chevron2"/>
    <dgm:cxn modelId="{B38B3EB4-C35E-4060-9DC4-6B522577F2AC}" type="presOf" srcId="{9C2254CC-B1CF-4B39-98C0-E96990AE151A}" destId="{48920070-5835-4071-B0F3-8A69B8CF9473}" srcOrd="0" destOrd="1" presId="urn:microsoft.com/office/officeart/2005/8/layout/chevron2"/>
    <dgm:cxn modelId="{4EE2FDC2-AC4B-40B8-A4A6-FA407996BEEC}" type="presOf" srcId="{39A38F6D-D28C-473D-BC53-1D9819048BCA}" destId="{0404D66B-16F9-4DD9-9291-3CC1C31E8E3C}" srcOrd="0" destOrd="0" presId="urn:microsoft.com/office/officeart/2005/8/layout/chevron2"/>
    <dgm:cxn modelId="{1B9B89D8-E317-4FA5-B23F-838A737E6B45}" type="presOf" srcId="{E551115F-79FA-4915-87B8-15020AC59688}" destId="{A3900918-B473-432F-BB24-7631D9274347}" srcOrd="0" destOrd="0" presId="urn:microsoft.com/office/officeart/2005/8/layout/chevron2"/>
    <dgm:cxn modelId="{D2C54410-3A33-4776-B482-946F4A3BE534}" srcId="{9674CF02-F609-4875-B571-511452BB5701}" destId="{DF28B0FD-2953-4E3C-8593-FF5F06167202}" srcOrd="2" destOrd="0" parTransId="{A6DC13B8-A6BE-4B3B-9A2F-E803FA03CB79}" sibTransId="{D35A2B73-1E41-42CE-AA49-34B0070051CA}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80567BBE-CA14-4693-B528-8A9A516D3EBC}" type="presOf" srcId="{89C3DFE3-67CC-4BE5-9F9D-EA7FDB22EE3F}" destId="{D35D489C-5C95-4EA5-B094-9E8F4DF3E8D7}" srcOrd="0" destOrd="0" presId="urn:microsoft.com/office/officeart/2005/8/layout/chevron2"/>
    <dgm:cxn modelId="{829C343B-0154-4514-9A81-03943F1448C8}" type="presOf" srcId="{F4DF8DD4-44BD-4B03-8BD5-AEABEAB38C63}" destId="{48920070-5835-4071-B0F3-8A69B8CF9473}" srcOrd="0" destOrd="0" presId="urn:microsoft.com/office/officeart/2005/8/layout/chevron2"/>
    <dgm:cxn modelId="{2451C267-37BE-46B1-B896-35545F05358A}" type="presOf" srcId="{7A4CBC57-8B90-4523-B0FC-5A596296BE59}" destId="{A3900918-B473-432F-BB24-7631D9274347}" srcOrd="0" destOrd="1" presId="urn:microsoft.com/office/officeart/2005/8/layout/chevron2"/>
    <dgm:cxn modelId="{320B04E5-B600-45F8-9554-73A30BD67C60}" srcId="{89C3DFE3-67CC-4BE5-9F9D-EA7FDB22EE3F}" destId="{04EB9C7B-30AC-405E-950A-CB0BBFAC52EE}" srcOrd="1" destOrd="0" parTransId="{CAAE41A1-937F-4BC6-B1B9-DE27AAD70018}" sibTransId="{CC45B8D5-0D9D-4961-A878-5648B5584331}"/>
    <dgm:cxn modelId="{CABB258F-28A3-4765-A933-912045D8E625}" srcId="{9674CF02-F609-4875-B571-511452BB5701}" destId="{9C2254CC-B1CF-4B39-98C0-E96990AE151A}" srcOrd="1" destOrd="0" parTransId="{EE9968F3-BF9F-4FC3-86E6-EA163B86545F}" sibTransId="{F2190C7E-A5D3-453C-89C5-2A649E3325D4}"/>
    <dgm:cxn modelId="{86C5DF8E-B832-4F33-8631-03F2905F7C20}" srcId="{CCCAA3CC-0267-4386-93D0-DDE95C5C2442}" destId="{7A4CBC57-8B90-4523-B0FC-5A596296BE59}" srcOrd="1" destOrd="0" parTransId="{33026859-00B6-4850-BBEF-3B8361FC8860}" sibTransId="{20E0B11D-3805-4DB6-98FB-B61DFFCD6481}"/>
    <dgm:cxn modelId="{7C39E49D-FC22-41DC-93ED-28FE53822A62}" type="presOf" srcId="{CCCAA3CC-0267-4386-93D0-DDE95C5C2442}" destId="{CBF696A8-CABD-49BE-BAC5-C14F4E14F247}" srcOrd="0" destOrd="0" presId="urn:microsoft.com/office/officeart/2005/8/layout/chevron2"/>
    <dgm:cxn modelId="{B9D463E0-8862-4084-AC39-2C42918A9103}" type="presOf" srcId="{04EB9C7B-30AC-405E-950A-CB0BBFAC52EE}" destId="{CFF230F2-A319-4442-8D59-1D0F12211A26}" srcOrd="0" destOrd="1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92046326-E69E-41F7-82F5-9038FB3EB870}" type="presOf" srcId="{1B54E457-4B8C-44A7-955A-85A243A9A88D}" destId="{CFF230F2-A319-4442-8D59-1D0F12211A26}" srcOrd="0" destOrd="0" presId="urn:microsoft.com/office/officeart/2005/8/layout/chevron2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8E92A1AC-C0DA-4607-98AA-E46AD5216316}" type="presOf" srcId="{C2D502DA-52A3-48EF-8AFF-899C352FFB46}" destId="{CFF230F2-A319-4442-8D59-1D0F12211A26}" srcOrd="0" destOrd="2" presId="urn:microsoft.com/office/officeart/2005/8/layout/chevron2"/>
    <dgm:cxn modelId="{934A22F0-ED66-4007-8BD3-45E53C341187}" srcId="{89C3DFE3-67CC-4BE5-9F9D-EA7FDB22EE3F}" destId="{C2D502DA-52A3-48EF-8AFF-899C352FFB46}" srcOrd="2" destOrd="0" parTransId="{FFF35D61-9727-412A-8FF4-7B7B0D861610}" sibTransId="{19744F9A-A797-44D6-9526-4046AA04D3BA}"/>
    <dgm:cxn modelId="{EC58A5F4-1D43-4931-B82B-B10F4D1E54BC}" type="presOf" srcId="{DF28B0FD-2953-4E3C-8593-FF5F06167202}" destId="{48920070-5835-4071-B0F3-8A69B8CF9473}" srcOrd="0" destOrd="2" presId="urn:microsoft.com/office/officeart/2005/8/layout/chevron2"/>
    <dgm:cxn modelId="{8A695874-5921-4027-B839-80062AA3B326}" type="presParOf" srcId="{0404D66B-16F9-4DD9-9291-3CC1C31E8E3C}" destId="{86999EAB-F6DB-4348-99F8-7F5DBDEC1E5C}" srcOrd="0" destOrd="0" presId="urn:microsoft.com/office/officeart/2005/8/layout/chevron2"/>
    <dgm:cxn modelId="{E6F0F608-D5A8-40E5-AEA7-BA9B5C97BBC8}" type="presParOf" srcId="{86999EAB-F6DB-4348-99F8-7F5DBDEC1E5C}" destId="{CBF696A8-CABD-49BE-BAC5-C14F4E14F247}" srcOrd="0" destOrd="0" presId="urn:microsoft.com/office/officeart/2005/8/layout/chevron2"/>
    <dgm:cxn modelId="{E359215E-C403-4684-B23F-28D8EE630754}" type="presParOf" srcId="{86999EAB-F6DB-4348-99F8-7F5DBDEC1E5C}" destId="{A3900918-B473-432F-BB24-7631D9274347}" srcOrd="1" destOrd="0" presId="urn:microsoft.com/office/officeart/2005/8/layout/chevron2"/>
    <dgm:cxn modelId="{7BCE91B1-AD9E-4904-8754-DC1AEDF82D59}" type="presParOf" srcId="{0404D66B-16F9-4DD9-9291-3CC1C31E8E3C}" destId="{517E0715-BB8A-4956-862E-8B0EF1948208}" srcOrd="1" destOrd="0" presId="urn:microsoft.com/office/officeart/2005/8/layout/chevron2"/>
    <dgm:cxn modelId="{86B99CF0-7FFB-456D-AB5A-02A5D366B24D}" type="presParOf" srcId="{0404D66B-16F9-4DD9-9291-3CC1C31E8E3C}" destId="{A098A71D-9E25-4ABE-9741-ECC820EA9884}" srcOrd="2" destOrd="0" presId="urn:microsoft.com/office/officeart/2005/8/layout/chevron2"/>
    <dgm:cxn modelId="{59375F21-665F-4C54-9793-9083B538961A}" type="presParOf" srcId="{A098A71D-9E25-4ABE-9741-ECC820EA9884}" destId="{D35D489C-5C95-4EA5-B094-9E8F4DF3E8D7}" srcOrd="0" destOrd="0" presId="urn:microsoft.com/office/officeart/2005/8/layout/chevron2"/>
    <dgm:cxn modelId="{37B30934-EBE9-4C6B-9BE4-F33731BF535B}" type="presParOf" srcId="{A098A71D-9E25-4ABE-9741-ECC820EA9884}" destId="{CFF230F2-A319-4442-8D59-1D0F12211A26}" srcOrd="1" destOrd="0" presId="urn:microsoft.com/office/officeart/2005/8/layout/chevron2"/>
    <dgm:cxn modelId="{701198A9-9CC8-4EF7-8A23-1484BF51A257}" type="presParOf" srcId="{0404D66B-16F9-4DD9-9291-3CC1C31E8E3C}" destId="{ADF60517-133B-40C9-BC87-B646A9DC3B38}" srcOrd="3" destOrd="0" presId="urn:microsoft.com/office/officeart/2005/8/layout/chevron2"/>
    <dgm:cxn modelId="{C6AD6D41-9E0F-43BA-AE99-A8C99408B3FE}" type="presParOf" srcId="{0404D66B-16F9-4DD9-9291-3CC1C31E8E3C}" destId="{4E67D25A-3F69-4912-A48C-EB7F9746E266}" srcOrd="4" destOrd="0" presId="urn:microsoft.com/office/officeart/2005/8/layout/chevron2"/>
    <dgm:cxn modelId="{BC80AA08-E37C-4820-AD2E-BB6C4F69F2AA}" type="presParOf" srcId="{4E67D25A-3F69-4912-A48C-EB7F9746E266}" destId="{2BC14005-B517-481D-A913-54E9AD7D9C63}" srcOrd="0" destOrd="0" presId="urn:microsoft.com/office/officeart/2005/8/layout/chevron2"/>
    <dgm:cxn modelId="{EB13FA0B-3B99-49B2-B96D-6210FB3CEA5B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Подпрограмма  "Обеспечение комплексной безопасности жизнедеятельности населения от </a:t>
          </a:r>
          <a:r>
            <a:rPr lang="ru-RU" sz="1000" dirty="0" err="1" smtClean="0"/>
            <a:t>срезвычайных</a:t>
          </a:r>
          <a:r>
            <a:rPr lang="ru-RU" sz="1000" dirty="0" smtClean="0"/>
            <a:t> ситуаций природного и техногенного характера, стабильности техногенной обстановки" муниципальной программы "Защита населения и территории от чрезвычайных ситуаций, обеспечение </a:t>
          </a:r>
          <a:r>
            <a:rPr lang="ru-RU" sz="1000" dirty="0" err="1" smtClean="0"/>
            <a:t>пажарной</a:t>
          </a:r>
          <a:r>
            <a:rPr lang="ru-RU" sz="1000" dirty="0" smtClean="0"/>
            <a:t> безопасности и безопасности людей на водных объектах на 2017-2020 годы« 8,9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101378" custScaleY="120198" custLinFactNeighborX="836" custLinFactNeighborY="-2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B8F9C916-3E47-49D3-AB94-8E915D3A4EF8}" type="presOf" srcId="{39A38F6D-D28C-473D-BC53-1D9819048BCA}" destId="{0404D66B-16F9-4DD9-9291-3CC1C31E8E3C}" srcOrd="0" destOrd="0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F7E5AE57-682F-44AD-8B40-3296E504F606}" type="presOf" srcId="{9674CF02-F609-4875-B571-511452BB5701}" destId="{2BC14005-B517-481D-A913-54E9AD7D9C63}" srcOrd="0" destOrd="0" presId="urn:microsoft.com/office/officeart/2005/8/layout/chevron2"/>
    <dgm:cxn modelId="{D67E46F4-CD97-4C5C-8E92-A037C5973271}" type="presOf" srcId="{1B54E457-4B8C-44A7-955A-85A243A9A88D}" destId="{CFF230F2-A319-4442-8D59-1D0F12211A26}" srcOrd="0" destOrd="0" presId="urn:microsoft.com/office/officeart/2005/8/layout/chevron2"/>
    <dgm:cxn modelId="{734D98A1-E218-433F-A264-56AC7513FA48}" type="presOf" srcId="{CCCAA3CC-0267-4386-93D0-DDE95C5C2442}" destId="{CBF696A8-CABD-49BE-BAC5-C14F4E14F247}" srcOrd="0" destOrd="0" presId="urn:microsoft.com/office/officeart/2005/8/layout/chevron2"/>
    <dgm:cxn modelId="{A8F550C9-F076-4525-881B-C9F3FDFE6604}" type="presOf" srcId="{89C3DFE3-67CC-4BE5-9F9D-EA7FDB22EE3F}" destId="{D35D489C-5C95-4EA5-B094-9E8F4DF3E8D7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5CD8F5AD-9C9E-4DED-A575-86B917E25DE5}" type="presOf" srcId="{E551115F-79FA-4915-87B8-15020AC59688}" destId="{A3900918-B473-432F-BB24-7631D9274347}" srcOrd="0" destOrd="0" presId="urn:microsoft.com/office/officeart/2005/8/layout/chevron2"/>
    <dgm:cxn modelId="{FC48CFC9-330D-40CF-8163-B6DF6AAF73BA}" type="presOf" srcId="{F4DF8DD4-44BD-4B03-8BD5-AEABEAB38C63}" destId="{48920070-5835-4071-B0F3-8A69B8CF9473}" srcOrd="0" destOrd="0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9242F996-4271-4334-B490-64AF1E33E8CB}" type="presParOf" srcId="{0404D66B-16F9-4DD9-9291-3CC1C31E8E3C}" destId="{86999EAB-F6DB-4348-99F8-7F5DBDEC1E5C}" srcOrd="0" destOrd="0" presId="urn:microsoft.com/office/officeart/2005/8/layout/chevron2"/>
    <dgm:cxn modelId="{1A18BA36-2476-4C8E-AB9D-D996D498FC0B}" type="presParOf" srcId="{86999EAB-F6DB-4348-99F8-7F5DBDEC1E5C}" destId="{CBF696A8-CABD-49BE-BAC5-C14F4E14F247}" srcOrd="0" destOrd="0" presId="urn:microsoft.com/office/officeart/2005/8/layout/chevron2"/>
    <dgm:cxn modelId="{DC0EA5E0-0A53-424F-9A66-7547EE06F4A8}" type="presParOf" srcId="{86999EAB-F6DB-4348-99F8-7F5DBDEC1E5C}" destId="{A3900918-B473-432F-BB24-7631D9274347}" srcOrd="1" destOrd="0" presId="urn:microsoft.com/office/officeart/2005/8/layout/chevron2"/>
    <dgm:cxn modelId="{8E8C97AD-5820-49C7-962D-BCDECA532678}" type="presParOf" srcId="{0404D66B-16F9-4DD9-9291-3CC1C31E8E3C}" destId="{517E0715-BB8A-4956-862E-8B0EF1948208}" srcOrd="1" destOrd="0" presId="urn:microsoft.com/office/officeart/2005/8/layout/chevron2"/>
    <dgm:cxn modelId="{32C7A252-A79C-46C5-9DE2-9793B6FD52F9}" type="presParOf" srcId="{0404D66B-16F9-4DD9-9291-3CC1C31E8E3C}" destId="{A098A71D-9E25-4ABE-9741-ECC820EA9884}" srcOrd="2" destOrd="0" presId="urn:microsoft.com/office/officeart/2005/8/layout/chevron2"/>
    <dgm:cxn modelId="{7ED22B26-24C8-474D-A239-EEF90B4F8C2B}" type="presParOf" srcId="{A098A71D-9E25-4ABE-9741-ECC820EA9884}" destId="{D35D489C-5C95-4EA5-B094-9E8F4DF3E8D7}" srcOrd="0" destOrd="0" presId="urn:microsoft.com/office/officeart/2005/8/layout/chevron2"/>
    <dgm:cxn modelId="{254DD770-4026-422F-8D7C-1B1744891D00}" type="presParOf" srcId="{A098A71D-9E25-4ABE-9741-ECC820EA9884}" destId="{CFF230F2-A319-4442-8D59-1D0F12211A26}" srcOrd="1" destOrd="0" presId="urn:microsoft.com/office/officeart/2005/8/layout/chevron2"/>
    <dgm:cxn modelId="{30B244F6-FD1C-43BC-92CF-3CC817E93AFA}" type="presParOf" srcId="{0404D66B-16F9-4DD9-9291-3CC1C31E8E3C}" destId="{ADF60517-133B-40C9-BC87-B646A9DC3B38}" srcOrd="3" destOrd="0" presId="urn:microsoft.com/office/officeart/2005/8/layout/chevron2"/>
    <dgm:cxn modelId="{A85EE4B4-545C-49BB-95C1-B4750E29708A}" type="presParOf" srcId="{0404D66B-16F9-4DD9-9291-3CC1C31E8E3C}" destId="{4E67D25A-3F69-4912-A48C-EB7F9746E266}" srcOrd="4" destOrd="0" presId="urn:microsoft.com/office/officeart/2005/8/layout/chevron2"/>
    <dgm:cxn modelId="{05E6F6DC-D1C8-4524-B4EE-DB45D00BD2F9}" type="presParOf" srcId="{4E67D25A-3F69-4912-A48C-EB7F9746E266}" destId="{2BC14005-B517-481D-A913-54E9AD7D9C63}" srcOrd="0" destOrd="0" presId="urn:microsoft.com/office/officeart/2005/8/layout/chevron2"/>
    <dgm:cxn modelId="{67BA5C53-4B41-4A9C-A7CB-544D4BB7D5A1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2020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« 159,6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EB9C7B-30AC-405E-950A-CB0BBFAC52EE}">
      <dgm:prSet custT="1"/>
      <dgm:spPr/>
      <dgm:t>
        <a:bodyPr/>
        <a:lstStyle/>
        <a:p>
          <a:r>
            <a:rPr lang="ru-RU" sz="1000" dirty="0" smtClean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« 159,6 тыс.руб.</a:t>
          </a:r>
          <a:endParaRPr lang="ru-RU" sz="1000" dirty="0"/>
        </a:p>
      </dgm:t>
    </dgm:pt>
    <dgm:pt modelId="{CAAE41A1-937F-4BC6-B1B9-DE27AAD70018}" type="parTrans" cxnId="{320B04E5-B600-45F8-9554-73A30BD67C60}">
      <dgm:prSet/>
      <dgm:spPr/>
      <dgm:t>
        <a:bodyPr/>
        <a:lstStyle/>
        <a:p>
          <a:endParaRPr lang="ru-RU"/>
        </a:p>
      </dgm:t>
    </dgm:pt>
    <dgm:pt modelId="{CC45B8D5-0D9D-4961-A878-5648B5584331}" type="sibTrans" cxnId="{320B04E5-B600-45F8-9554-73A30BD67C60}">
      <dgm:prSet/>
      <dgm:spPr/>
      <dgm:t>
        <a:bodyPr/>
        <a:lstStyle/>
        <a:p>
          <a:endParaRPr lang="ru-RU"/>
        </a:p>
      </dgm:t>
    </dgm:pt>
    <dgm:pt modelId="{E09CDB07-2007-4F5C-AE65-A81896D66D27}">
      <dgm:prSet custT="1"/>
      <dgm:spPr/>
      <dgm:t>
        <a:bodyPr/>
        <a:lstStyle/>
        <a:p>
          <a:r>
            <a:rPr lang="ru-RU" sz="1000" dirty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« 159,6 тыс.руб.</a:t>
          </a:r>
          <a:endParaRPr lang="ru-RU" sz="1000" dirty="0"/>
        </a:p>
      </dgm:t>
    </dgm:pt>
    <dgm:pt modelId="{1C061920-B9CA-4558-BC67-A53376864ABE}" type="parTrans" cxnId="{7C4B927C-239D-4AD2-8D9F-D50D117CBB14}">
      <dgm:prSet/>
      <dgm:spPr/>
      <dgm:t>
        <a:bodyPr/>
        <a:lstStyle/>
        <a:p>
          <a:endParaRPr lang="ru-RU"/>
        </a:p>
      </dgm:t>
    </dgm:pt>
    <dgm:pt modelId="{36C07ABF-666B-4394-AB3A-3DDED64B6F6F}" type="sibTrans" cxnId="{7C4B927C-239D-4AD2-8D9F-D50D117CBB14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9986" custScaleY="146477" custLinFactNeighborX="449" custLinFactNeighborY="274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4B927C-239D-4AD2-8D9F-D50D117CBB14}" srcId="{9674CF02-F609-4875-B571-511452BB5701}" destId="{E09CDB07-2007-4F5C-AE65-A81896D66D27}" srcOrd="1" destOrd="0" parTransId="{1C061920-B9CA-4558-BC67-A53376864ABE}" sibTransId="{36C07ABF-666B-4394-AB3A-3DDED64B6F6F}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CBABC558-11AA-4FCA-8C32-D1E01A231606}" type="presOf" srcId="{E09CDB07-2007-4F5C-AE65-A81896D66D27}" destId="{48920070-5835-4071-B0F3-8A69B8CF9473}" srcOrd="0" destOrd="1" presId="urn:microsoft.com/office/officeart/2005/8/layout/chevron2"/>
    <dgm:cxn modelId="{0CD9D989-7DB9-4B66-B5F0-1290E1BF8EA4}" type="presOf" srcId="{9674CF02-F609-4875-B571-511452BB5701}" destId="{2BC14005-B517-481D-A913-54E9AD7D9C63}" srcOrd="0" destOrd="0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06E0AA40-0AF7-4E02-AFD0-B2FE9D120915}" type="presOf" srcId="{F4DF8DD4-44BD-4B03-8BD5-AEABEAB38C63}" destId="{48920070-5835-4071-B0F3-8A69B8CF9473}" srcOrd="0" destOrd="0" presId="urn:microsoft.com/office/officeart/2005/8/layout/chevron2"/>
    <dgm:cxn modelId="{2657207B-9EF4-40B0-9FFE-EDE9EDBC8944}" type="presOf" srcId="{CCCAA3CC-0267-4386-93D0-DDE95C5C2442}" destId="{CBF696A8-CABD-49BE-BAC5-C14F4E14F247}" srcOrd="0" destOrd="0" presId="urn:microsoft.com/office/officeart/2005/8/layout/chevron2"/>
    <dgm:cxn modelId="{6E96F25E-DA79-4F24-9207-F2D95058BF30}" type="presOf" srcId="{89C3DFE3-67CC-4BE5-9F9D-EA7FDB22EE3F}" destId="{D35D489C-5C95-4EA5-B094-9E8F4DF3E8D7}" srcOrd="0" destOrd="0" presId="urn:microsoft.com/office/officeart/2005/8/layout/chevron2"/>
    <dgm:cxn modelId="{9E327F5B-0A9A-4727-9E6B-0DA3E6EDDECE}" type="presOf" srcId="{E551115F-79FA-4915-87B8-15020AC59688}" destId="{A3900918-B473-432F-BB24-7631D9274347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4EBFE3D1-E08C-43FA-9EAD-8BD969167E91}" type="presOf" srcId="{1B54E457-4B8C-44A7-955A-85A243A9A88D}" destId="{CFF230F2-A319-4442-8D59-1D0F12211A26}" srcOrd="0" destOrd="0" presId="urn:microsoft.com/office/officeart/2005/8/layout/chevron2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97731809-7C09-403E-8B2A-CC54E5BEF3E8}" type="presOf" srcId="{04EB9C7B-30AC-405E-950A-CB0BBFAC52EE}" destId="{CFF230F2-A319-4442-8D59-1D0F12211A26}" srcOrd="0" destOrd="1" presId="urn:microsoft.com/office/officeart/2005/8/layout/chevron2"/>
    <dgm:cxn modelId="{69F839D4-E6A0-4887-B1B9-33A6A14B3DE7}" type="presOf" srcId="{39A38F6D-D28C-473D-BC53-1D9819048BCA}" destId="{0404D66B-16F9-4DD9-9291-3CC1C31E8E3C}" srcOrd="0" destOrd="0" presId="urn:microsoft.com/office/officeart/2005/8/layout/chevron2"/>
    <dgm:cxn modelId="{320B04E5-B600-45F8-9554-73A30BD67C60}" srcId="{89C3DFE3-67CC-4BE5-9F9D-EA7FDB22EE3F}" destId="{04EB9C7B-30AC-405E-950A-CB0BBFAC52EE}" srcOrd="1" destOrd="0" parTransId="{CAAE41A1-937F-4BC6-B1B9-DE27AAD70018}" sibTransId="{CC45B8D5-0D9D-4961-A878-5648B5584331}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4ACAFEEE-45E9-40C0-8ED9-54BA673E9CC5}" type="presParOf" srcId="{0404D66B-16F9-4DD9-9291-3CC1C31E8E3C}" destId="{86999EAB-F6DB-4348-99F8-7F5DBDEC1E5C}" srcOrd="0" destOrd="0" presId="urn:microsoft.com/office/officeart/2005/8/layout/chevron2"/>
    <dgm:cxn modelId="{F311119A-6CF0-4D2E-9F20-E3747BB643D0}" type="presParOf" srcId="{86999EAB-F6DB-4348-99F8-7F5DBDEC1E5C}" destId="{CBF696A8-CABD-49BE-BAC5-C14F4E14F247}" srcOrd="0" destOrd="0" presId="urn:microsoft.com/office/officeart/2005/8/layout/chevron2"/>
    <dgm:cxn modelId="{5FF12E58-D22B-4B5E-91B9-E6CC5F100405}" type="presParOf" srcId="{86999EAB-F6DB-4348-99F8-7F5DBDEC1E5C}" destId="{A3900918-B473-432F-BB24-7631D9274347}" srcOrd="1" destOrd="0" presId="urn:microsoft.com/office/officeart/2005/8/layout/chevron2"/>
    <dgm:cxn modelId="{E14AC9C6-EB20-40CB-8AEF-64FA1B17F97E}" type="presParOf" srcId="{0404D66B-16F9-4DD9-9291-3CC1C31E8E3C}" destId="{517E0715-BB8A-4956-862E-8B0EF1948208}" srcOrd="1" destOrd="0" presId="urn:microsoft.com/office/officeart/2005/8/layout/chevron2"/>
    <dgm:cxn modelId="{0A04FB6E-823B-40EA-9AB4-B7A939E0BF85}" type="presParOf" srcId="{0404D66B-16F9-4DD9-9291-3CC1C31E8E3C}" destId="{A098A71D-9E25-4ABE-9741-ECC820EA9884}" srcOrd="2" destOrd="0" presId="urn:microsoft.com/office/officeart/2005/8/layout/chevron2"/>
    <dgm:cxn modelId="{AFAB34FD-6F51-4DB0-833E-4B0A7DA46FCE}" type="presParOf" srcId="{A098A71D-9E25-4ABE-9741-ECC820EA9884}" destId="{D35D489C-5C95-4EA5-B094-9E8F4DF3E8D7}" srcOrd="0" destOrd="0" presId="urn:microsoft.com/office/officeart/2005/8/layout/chevron2"/>
    <dgm:cxn modelId="{E4C21C7B-DB04-43D1-BF96-49112F6E9265}" type="presParOf" srcId="{A098A71D-9E25-4ABE-9741-ECC820EA9884}" destId="{CFF230F2-A319-4442-8D59-1D0F12211A26}" srcOrd="1" destOrd="0" presId="urn:microsoft.com/office/officeart/2005/8/layout/chevron2"/>
    <dgm:cxn modelId="{726CB988-5084-4FE5-898D-329E3C881085}" type="presParOf" srcId="{0404D66B-16F9-4DD9-9291-3CC1C31E8E3C}" destId="{ADF60517-133B-40C9-BC87-B646A9DC3B38}" srcOrd="3" destOrd="0" presId="urn:microsoft.com/office/officeart/2005/8/layout/chevron2"/>
    <dgm:cxn modelId="{67184DDB-E02B-4BC2-BF6D-F6765A565B57}" type="presParOf" srcId="{0404D66B-16F9-4DD9-9291-3CC1C31E8E3C}" destId="{4E67D25A-3F69-4912-A48C-EB7F9746E266}" srcOrd="4" destOrd="0" presId="urn:microsoft.com/office/officeart/2005/8/layout/chevron2"/>
    <dgm:cxn modelId="{8CF7021B-81FA-4B4A-8302-D49221624A16}" type="presParOf" srcId="{4E67D25A-3F69-4912-A48C-EB7F9746E266}" destId="{2BC14005-B517-481D-A913-54E9AD7D9C63}" srcOrd="0" destOrd="0" presId="urn:microsoft.com/office/officeart/2005/8/layout/chevron2"/>
    <dgm:cxn modelId="{FB166BEA-3012-4284-9CD6-CA3F81DDCD8E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AD83A7-0736-4B95-95E1-1E0BBF38CF06}" type="doc">
      <dgm:prSet loTypeId="urn:microsoft.com/office/officeart/2005/8/layout/vList5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0EABE584-9E78-4E18-9864-E9592589FB91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5014,5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 руб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4BEE736-55B3-4BC9-B59C-06061C708B41}" type="parTrans" cxnId="{0C13950D-8B1E-4D47-9F35-4C145430DBC9}">
      <dgm:prSet/>
      <dgm:spPr/>
      <dgm:t>
        <a:bodyPr/>
        <a:lstStyle/>
        <a:p>
          <a:endParaRPr lang="ru-RU"/>
        </a:p>
      </dgm:t>
    </dgm:pt>
    <dgm:pt modelId="{AD030B3E-D469-4E1F-A9A2-89373C81891B}" type="sibTrans" cxnId="{0C13950D-8B1E-4D47-9F35-4C145430DBC9}">
      <dgm:prSet/>
      <dgm:spPr/>
      <dgm:t>
        <a:bodyPr/>
        <a:lstStyle/>
        <a:p>
          <a:endParaRPr lang="ru-RU"/>
        </a:p>
      </dgm:t>
    </dgm:pt>
    <dgm:pt modelId="{5C4ABAD0-808E-4CDC-83FF-954AF1B3DD35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Налог на доходы физических лиц</a:t>
          </a:r>
          <a:endParaRPr lang="ru-RU" dirty="0">
            <a:solidFill>
              <a:schemeClr val="tx1"/>
            </a:solidFill>
          </a:endParaRPr>
        </a:p>
      </dgm:t>
    </dgm:pt>
    <dgm:pt modelId="{F2826EBF-C28D-4BC8-AF3E-830278B25FE2}" type="parTrans" cxnId="{B01DC443-F370-47AA-8DAB-D60E3A28E680}">
      <dgm:prSet/>
      <dgm:spPr/>
      <dgm:t>
        <a:bodyPr/>
        <a:lstStyle/>
        <a:p>
          <a:endParaRPr lang="ru-RU"/>
        </a:p>
      </dgm:t>
    </dgm:pt>
    <dgm:pt modelId="{DC6F2A29-E006-45D8-9082-E86C7FA125A5}" type="sibTrans" cxnId="{B01DC443-F370-47AA-8DAB-D60E3A28E680}">
      <dgm:prSet/>
      <dgm:spPr/>
      <dgm:t>
        <a:bodyPr/>
        <a:lstStyle/>
        <a:p>
          <a:endParaRPr lang="ru-RU"/>
        </a:p>
      </dgm:t>
    </dgm:pt>
    <dgm:pt modelId="{C3960CB4-56EB-4516-8D42-B2AFB7AF06FC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3372,6 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2EACC532-C3AF-4A94-9E08-048F2D69CE21}" type="parTrans" cxnId="{6220FC3C-8646-45D7-A574-F63572B700CF}">
      <dgm:prSet/>
      <dgm:spPr/>
      <dgm:t>
        <a:bodyPr/>
        <a:lstStyle/>
        <a:p>
          <a:endParaRPr lang="ru-RU"/>
        </a:p>
      </dgm:t>
    </dgm:pt>
    <dgm:pt modelId="{9B8C3139-A5E0-4F0F-A0EC-E68C96173B13}" type="sibTrans" cxnId="{6220FC3C-8646-45D7-A574-F63572B700CF}">
      <dgm:prSet/>
      <dgm:spPr/>
      <dgm:t>
        <a:bodyPr/>
        <a:lstStyle/>
        <a:p>
          <a:endParaRPr lang="ru-RU"/>
        </a:p>
      </dgm:t>
    </dgm:pt>
    <dgm:pt modelId="{3AC45ED1-FB78-430E-838C-5A52CF5E415B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Налог на имущество</a:t>
          </a:r>
          <a:endParaRPr lang="ru-RU" dirty="0"/>
        </a:p>
      </dgm:t>
    </dgm:pt>
    <dgm:pt modelId="{92070114-9D2E-44FE-B3D4-EADFD64F5F4E}" type="parTrans" cxnId="{81B18611-A660-4F65-9F4A-8CB6ADBB1C8F}">
      <dgm:prSet/>
      <dgm:spPr/>
      <dgm:t>
        <a:bodyPr/>
        <a:lstStyle/>
        <a:p>
          <a:endParaRPr lang="ru-RU"/>
        </a:p>
      </dgm:t>
    </dgm:pt>
    <dgm:pt modelId="{4741141C-A881-4B47-BE46-682E8EE07836}" type="sibTrans" cxnId="{81B18611-A660-4F65-9F4A-8CB6ADBB1C8F}">
      <dgm:prSet/>
      <dgm:spPr/>
      <dgm:t>
        <a:bodyPr/>
        <a:lstStyle/>
        <a:p>
          <a:endParaRPr lang="ru-RU"/>
        </a:p>
      </dgm:t>
    </dgm:pt>
    <dgm:pt modelId="{9CF61C31-56D0-4D4C-8E55-B48A8E002098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1027,2 тыс. руб.</a:t>
          </a:r>
          <a:endParaRPr lang="ru-RU" sz="1400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EC084E-7A2E-42DC-9A53-843DBF3FE40F}" type="parTrans" cxnId="{8E2138E8-8117-4126-B6DA-39661E74F3D8}">
      <dgm:prSet/>
      <dgm:spPr/>
      <dgm:t>
        <a:bodyPr/>
        <a:lstStyle/>
        <a:p>
          <a:endParaRPr lang="ru-RU"/>
        </a:p>
      </dgm:t>
    </dgm:pt>
    <dgm:pt modelId="{F164B548-2076-4A66-9579-8D9F7F00CAEB}" type="sibTrans" cxnId="{8E2138E8-8117-4126-B6DA-39661E74F3D8}">
      <dgm:prSet/>
      <dgm:spPr/>
      <dgm:t>
        <a:bodyPr/>
        <a:lstStyle/>
        <a:p>
          <a:endParaRPr lang="ru-RU"/>
        </a:p>
      </dgm:t>
    </dgm:pt>
    <dgm:pt modelId="{28C85ADC-4466-47D2-B580-778124D72CC7}">
      <dgm:prSet phldrT="[Текст]"/>
      <dgm:spPr>
        <a:solidFill>
          <a:srgbClr val="FF99FF">
            <a:alpha val="90000"/>
          </a:srgbClr>
        </a:solidFill>
      </dgm:spPr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6D24C344-335A-4464-AF07-57CCEFC5FA1B}" type="parTrans" cxnId="{63317AF9-8D9D-4119-A0C5-61520EBE147B}">
      <dgm:prSet/>
      <dgm:spPr/>
      <dgm:t>
        <a:bodyPr/>
        <a:lstStyle/>
        <a:p>
          <a:endParaRPr lang="ru-RU"/>
        </a:p>
      </dgm:t>
    </dgm:pt>
    <dgm:pt modelId="{0C3FA322-356F-498E-83F6-FB65542EDA45}" type="sibTrans" cxnId="{63317AF9-8D9D-4119-A0C5-61520EBE147B}">
      <dgm:prSet/>
      <dgm:spPr/>
      <dgm:t>
        <a:bodyPr/>
        <a:lstStyle/>
        <a:p>
          <a:endParaRPr lang="ru-RU"/>
        </a:p>
      </dgm:t>
    </dgm:pt>
    <dgm:pt modelId="{5B4D6A96-F1A1-4B9C-A0CE-D3A0A6FF9E02}">
      <dgm:prSet phldrT="[Текст]" custT="1"/>
      <dgm:spPr>
        <a:solidFill>
          <a:srgbClr val="FF9900"/>
        </a:solidFill>
      </dgm:spPr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123,0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DB2DD333-E325-48ED-B03E-E218EA623C38}" type="parTrans" cxnId="{4A04375E-EB6C-4925-A54F-208ED0BFB105}">
      <dgm:prSet/>
      <dgm:spPr/>
      <dgm:t>
        <a:bodyPr/>
        <a:lstStyle/>
        <a:p>
          <a:endParaRPr lang="ru-RU"/>
        </a:p>
      </dgm:t>
    </dgm:pt>
    <dgm:pt modelId="{1B634DB4-4D41-4336-B311-6553A57B414A}" type="sibTrans" cxnId="{4A04375E-EB6C-4925-A54F-208ED0BFB105}">
      <dgm:prSet/>
      <dgm:spPr/>
      <dgm:t>
        <a:bodyPr/>
        <a:lstStyle/>
        <a:p>
          <a:endParaRPr lang="ru-RU"/>
        </a:p>
      </dgm:t>
    </dgm:pt>
    <dgm:pt modelId="{BC4D2ACD-E11D-413E-8D8C-FCF07CDB54EB}">
      <dgm:prSet phldrT="[Текст]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1DD281FF-4B9A-415E-9341-9382349E3457}" type="parTrans" cxnId="{D06BFF0E-5DF1-4EF1-AFA9-E952E8C69754}">
      <dgm:prSet/>
      <dgm:spPr/>
      <dgm:t>
        <a:bodyPr/>
        <a:lstStyle/>
        <a:p>
          <a:endParaRPr lang="ru-RU"/>
        </a:p>
      </dgm:t>
    </dgm:pt>
    <dgm:pt modelId="{AF1687E8-62E5-4743-841C-442E09E37E26}" type="sibTrans" cxnId="{D06BFF0E-5DF1-4EF1-AFA9-E952E8C69754}">
      <dgm:prSet/>
      <dgm:spPr/>
      <dgm:t>
        <a:bodyPr/>
        <a:lstStyle/>
        <a:p>
          <a:endParaRPr lang="ru-RU"/>
        </a:p>
      </dgm:t>
    </dgm:pt>
    <dgm:pt modelId="{8AB89983-0097-4064-A01D-A96B072D10D0}" type="pres">
      <dgm:prSet presAssocID="{29AD83A7-0736-4B95-95E1-1E0BBF38CF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0693C-802F-42C0-8BA9-CEA9B91036F5}" type="pres">
      <dgm:prSet presAssocID="{0EABE584-9E78-4E18-9864-E9592589FB91}" presName="linNode" presStyleCnt="0"/>
      <dgm:spPr/>
    </dgm:pt>
    <dgm:pt modelId="{F7F8F642-8586-4E0B-9704-421F74964D04}" type="pres">
      <dgm:prSet presAssocID="{0EABE584-9E78-4E18-9864-E9592589FB9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66B74-BAC6-48FB-A69E-77EFDF7A56F7}" type="pres">
      <dgm:prSet presAssocID="{0EABE584-9E78-4E18-9864-E9592589FB91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80166-B4C9-4822-80B4-8F44633A2AB5}" type="pres">
      <dgm:prSet presAssocID="{AD030B3E-D469-4E1F-A9A2-89373C81891B}" presName="sp" presStyleCnt="0"/>
      <dgm:spPr/>
    </dgm:pt>
    <dgm:pt modelId="{242AF810-05B3-4364-BF57-975870B27586}" type="pres">
      <dgm:prSet presAssocID="{C3960CB4-56EB-4516-8D42-B2AFB7AF06FC}" presName="linNode" presStyleCnt="0"/>
      <dgm:spPr/>
    </dgm:pt>
    <dgm:pt modelId="{C1558259-A118-41DA-B639-5F5874386B47}" type="pres">
      <dgm:prSet presAssocID="{C3960CB4-56EB-4516-8D42-B2AFB7AF06FC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F84D2-46CE-4315-AC9A-EC068F3D11B9}" type="pres">
      <dgm:prSet presAssocID="{C3960CB4-56EB-4516-8D42-B2AFB7AF06FC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FB46D-979C-42EE-B2EA-72915A9E86A7}" type="pres">
      <dgm:prSet presAssocID="{9B8C3139-A5E0-4F0F-A0EC-E68C96173B13}" presName="sp" presStyleCnt="0"/>
      <dgm:spPr/>
    </dgm:pt>
    <dgm:pt modelId="{D3EBD3A9-8A02-44CD-9367-8806DFC72F74}" type="pres">
      <dgm:prSet presAssocID="{9CF61C31-56D0-4D4C-8E55-B48A8E002098}" presName="linNode" presStyleCnt="0"/>
      <dgm:spPr/>
    </dgm:pt>
    <dgm:pt modelId="{28FC7E3D-4632-4CC7-8C4F-2DADF80FD840}" type="pres">
      <dgm:prSet presAssocID="{9CF61C31-56D0-4D4C-8E55-B48A8E002098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0A811-7BD1-4C63-9842-B69D2F4EB9E0}" type="pres">
      <dgm:prSet presAssocID="{9CF61C31-56D0-4D4C-8E55-B48A8E002098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7778A-0DC7-482A-B5A5-7B6D19F585D3}" type="pres">
      <dgm:prSet presAssocID="{F164B548-2076-4A66-9579-8D9F7F00CAEB}" presName="sp" presStyleCnt="0"/>
      <dgm:spPr/>
    </dgm:pt>
    <dgm:pt modelId="{6268B943-58B1-4950-ABC4-2BCE4059A3D4}" type="pres">
      <dgm:prSet presAssocID="{5B4D6A96-F1A1-4B9C-A0CE-D3A0A6FF9E02}" presName="linNode" presStyleCnt="0"/>
      <dgm:spPr/>
    </dgm:pt>
    <dgm:pt modelId="{00F96E50-F615-478F-AD51-1BDBC3698A2D}" type="pres">
      <dgm:prSet presAssocID="{5B4D6A96-F1A1-4B9C-A0CE-D3A0A6FF9E02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4AC27-69A7-40F9-9503-19A07FF35F78}" type="pres">
      <dgm:prSet presAssocID="{5B4D6A96-F1A1-4B9C-A0CE-D3A0A6FF9E02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B1711E-6F8D-4FEA-9246-7213FC764185}" type="presOf" srcId="{0EABE584-9E78-4E18-9864-E9592589FB91}" destId="{F7F8F642-8586-4E0B-9704-421F74964D04}" srcOrd="0" destOrd="0" presId="urn:microsoft.com/office/officeart/2005/8/layout/vList5"/>
    <dgm:cxn modelId="{8E2138E8-8117-4126-B6DA-39661E74F3D8}" srcId="{29AD83A7-0736-4B95-95E1-1E0BBF38CF06}" destId="{9CF61C31-56D0-4D4C-8E55-B48A8E002098}" srcOrd="2" destOrd="0" parTransId="{4FEC084E-7A2E-42DC-9A53-843DBF3FE40F}" sibTransId="{F164B548-2076-4A66-9579-8D9F7F00CAEB}"/>
    <dgm:cxn modelId="{63317AF9-8D9D-4119-A0C5-61520EBE147B}" srcId="{9CF61C31-56D0-4D4C-8E55-B48A8E002098}" destId="{28C85ADC-4466-47D2-B580-778124D72CC7}" srcOrd="0" destOrd="0" parTransId="{6D24C344-335A-4464-AF07-57CCEFC5FA1B}" sibTransId="{0C3FA322-356F-498E-83F6-FB65542EDA45}"/>
    <dgm:cxn modelId="{6220FC3C-8646-45D7-A574-F63572B700CF}" srcId="{29AD83A7-0736-4B95-95E1-1E0BBF38CF06}" destId="{C3960CB4-56EB-4516-8D42-B2AFB7AF06FC}" srcOrd="1" destOrd="0" parTransId="{2EACC532-C3AF-4A94-9E08-048F2D69CE21}" sibTransId="{9B8C3139-A5E0-4F0F-A0EC-E68C96173B13}"/>
    <dgm:cxn modelId="{37B20876-2F11-4889-94B7-BC7EA4B3E406}" type="presOf" srcId="{28C85ADC-4466-47D2-B580-778124D72CC7}" destId="{0FA0A811-7BD1-4C63-9842-B69D2F4EB9E0}" srcOrd="0" destOrd="0" presId="urn:microsoft.com/office/officeart/2005/8/layout/vList5"/>
    <dgm:cxn modelId="{B01DC443-F370-47AA-8DAB-D60E3A28E680}" srcId="{0EABE584-9E78-4E18-9864-E9592589FB91}" destId="{5C4ABAD0-808E-4CDC-83FF-954AF1B3DD35}" srcOrd="0" destOrd="0" parTransId="{F2826EBF-C28D-4BC8-AF3E-830278B25FE2}" sibTransId="{DC6F2A29-E006-45D8-9082-E86C7FA125A5}"/>
    <dgm:cxn modelId="{D06BFF0E-5DF1-4EF1-AFA9-E952E8C69754}" srcId="{5B4D6A96-F1A1-4B9C-A0CE-D3A0A6FF9E02}" destId="{BC4D2ACD-E11D-413E-8D8C-FCF07CDB54EB}" srcOrd="0" destOrd="0" parTransId="{1DD281FF-4B9A-415E-9341-9382349E3457}" sibTransId="{AF1687E8-62E5-4743-841C-442E09E37E26}"/>
    <dgm:cxn modelId="{D04FDD44-30FE-4E28-B62B-57D7C1BAA42C}" type="presOf" srcId="{5B4D6A96-F1A1-4B9C-A0CE-D3A0A6FF9E02}" destId="{00F96E50-F615-478F-AD51-1BDBC3698A2D}" srcOrd="0" destOrd="0" presId="urn:microsoft.com/office/officeart/2005/8/layout/vList5"/>
    <dgm:cxn modelId="{3429B036-FAA0-4D14-ACD5-2FC9BD7F209A}" type="presOf" srcId="{29AD83A7-0736-4B95-95E1-1E0BBF38CF06}" destId="{8AB89983-0097-4064-A01D-A96B072D10D0}" srcOrd="0" destOrd="0" presId="urn:microsoft.com/office/officeart/2005/8/layout/vList5"/>
    <dgm:cxn modelId="{D2CB6070-DFA2-4147-9214-FDD5751E5D8F}" type="presOf" srcId="{3AC45ED1-FB78-430E-838C-5A52CF5E415B}" destId="{C2DF84D2-46CE-4315-AC9A-EC068F3D11B9}" srcOrd="0" destOrd="0" presId="urn:microsoft.com/office/officeart/2005/8/layout/vList5"/>
    <dgm:cxn modelId="{1A0CF307-8A3D-485D-ABD2-46BBF2950873}" type="presOf" srcId="{BC4D2ACD-E11D-413E-8D8C-FCF07CDB54EB}" destId="{5EC4AC27-69A7-40F9-9503-19A07FF35F78}" srcOrd="0" destOrd="0" presId="urn:microsoft.com/office/officeart/2005/8/layout/vList5"/>
    <dgm:cxn modelId="{4A04375E-EB6C-4925-A54F-208ED0BFB105}" srcId="{29AD83A7-0736-4B95-95E1-1E0BBF38CF06}" destId="{5B4D6A96-F1A1-4B9C-A0CE-D3A0A6FF9E02}" srcOrd="3" destOrd="0" parTransId="{DB2DD333-E325-48ED-B03E-E218EA623C38}" sibTransId="{1B634DB4-4D41-4336-B311-6553A57B414A}"/>
    <dgm:cxn modelId="{81B18611-A660-4F65-9F4A-8CB6ADBB1C8F}" srcId="{C3960CB4-56EB-4516-8D42-B2AFB7AF06FC}" destId="{3AC45ED1-FB78-430E-838C-5A52CF5E415B}" srcOrd="0" destOrd="0" parTransId="{92070114-9D2E-44FE-B3D4-EADFD64F5F4E}" sibTransId="{4741141C-A881-4B47-BE46-682E8EE07836}"/>
    <dgm:cxn modelId="{EBB383FC-0505-4B12-B3A5-9A3567B36B1C}" type="presOf" srcId="{9CF61C31-56D0-4D4C-8E55-B48A8E002098}" destId="{28FC7E3D-4632-4CC7-8C4F-2DADF80FD840}" srcOrd="0" destOrd="0" presId="urn:microsoft.com/office/officeart/2005/8/layout/vList5"/>
    <dgm:cxn modelId="{0C13950D-8B1E-4D47-9F35-4C145430DBC9}" srcId="{29AD83A7-0736-4B95-95E1-1E0BBF38CF06}" destId="{0EABE584-9E78-4E18-9864-E9592589FB91}" srcOrd="0" destOrd="0" parTransId="{B4BEE736-55B3-4BC9-B59C-06061C708B41}" sibTransId="{AD030B3E-D469-4E1F-A9A2-89373C81891B}"/>
    <dgm:cxn modelId="{9467BE19-881E-4980-961B-5C70F345A999}" type="presOf" srcId="{C3960CB4-56EB-4516-8D42-B2AFB7AF06FC}" destId="{C1558259-A118-41DA-B639-5F5874386B47}" srcOrd="0" destOrd="0" presId="urn:microsoft.com/office/officeart/2005/8/layout/vList5"/>
    <dgm:cxn modelId="{03CCCD0E-4755-4285-BEF5-A9CF6BD81C64}" type="presOf" srcId="{5C4ABAD0-808E-4CDC-83FF-954AF1B3DD35}" destId="{22666B74-BAC6-48FB-A69E-77EFDF7A56F7}" srcOrd="0" destOrd="0" presId="urn:microsoft.com/office/officeart/2005/8/layout/vList5"/>
    <dgm:cxn modelId="{D8492D0B-0C5A-49E2-85F0-3AEF185EFF54}" type="presParOf" srcId="{8AB89983-0097-4064-A01D-A96B072D10D0}" destId="{4730693C-802F-42C0-8BA9-CEA9B91036F5}" srcOrd="0" destOrd="0" presId="urn:microsoft.com/office/officeart/2005/8/layout/vList5"/>
    <dgm:cxn modelId="{BE0AAAE8-757C-4E31-97AC-64E206E01D14}" type="presParOf" srcId="{4730693C-802F-42C0-8BA9-CEA9B91036F5}" destId="{F7F8F642-8586-4E0B-9704-421F74964D04}" srcOrd="0" destOrd="0" presId="urn:microsoft.com/office/officeart/2005/8/layout/vList5"/>
    <dgm:cxn modelId="{442F8866-6BEB-43C9-B3E7-2A87B027ACD7}" type="presParOf" srcId="{4730693C-802F-42C0-8BA9-CEA9B91036F5}" destId="{22666B74-BAC6-48FB-A69E-77EFDF7A56F7}" srcOrd="1" destOrd="0" presId="urn:microsoft.com/office/officeart/2005/8/layout/vList5"/>
    <dgm:cxn modelId="{AB07F545-E931-4CAA-8E20-CE7B03B0F52C}" type="presParOf" srcId="{8AB89983-0097-4064-A01D-A96B072D10D0}" destId="{0E880166-B4C9-4822-80B4-8F44633A2AB5}" srcOrd="1" destOrd="0" presId="urn:microsoft.com/office/officeart/2005/8/layout/vList5"/>
    <dgm:cxn modelId="{3831A0C5-A9B4-4496-A62B-F200CB901B3F}" type="presParOf" srcId="{8AB89983-0097-4064-A01D-A96B072D10D0}" destId="{242AF810-05B3-4364-BF57-975870B27586}" srcOrd="2" destOrd="0" presId="urn:microsoft.com/office/officeart/2005/8/layout/vList5"/>
    <dgm:cxn modelId="{2944BD9D-89B0-44AF-A3B7-F52270D84DAB}" type="presParOf" srcId="{242AF810-05B3-4364-BF57-975870B27586}" destId="{C1558259-A118-41DA-B639-5F5874386B47}" srcOrd="0" destOrd="0" presId="urn:microsoft.com/office/officeart/2005/8/layout/vList5"/>
    <dgm:cxn modelId="{ED4F226E-5516-4297-9B1A-3F228DBE5474}" type="presParOf" srcId="{242AF810-05B3-4364-BF57-975870B27586}" destId="{C2DF84D2-46CE-4315-AC9A-EC068F3D11B9}" srcOrd="1" destOrd="0" presId="urn:microsoft.com/office/officeart/2005/8/layout/vList5"/>
    <dgm:cxn modelId="{36E81EB0-01B0-4DFD-AFC1-4834168B1DE7}" type="presParOf" srcId="{8AB89983-0097-4064-A01D-A96B072D10D0}" destId="{A85FB46D-979C-42EE-B2EA-72915A9E86A7}" srcOrd="3" destOrd="0" presId="urn:microsoft.com/office/officeart/2005/8/layout/vList5"/>
    <dgm:cxn modelId="{FD482592-12B2-4F94-9C61-376D7CBF97A2}" type="presParOf" srcId="{8AB89983-0097-4064-A01D-A96B072D10D0}" destId="{D3EBD3A9-8A02-44CD-9367-8806DFC72F74}" srcOrd="4" destOrd="0" presId="urn:microsoft.com/office/officeart/2005/8/layout/vList5"/>
    <dgm:cxn modelId="{8AAE0BA8-1E15-431C-B699-DE429D6C14E8}" type="presParOf" srcId="{D3EBD3A9-8A02-44CD-9367-8806DFC72F74}" destId="{28FC7E3D-4632-4CC7-8C4F-2DADF80FD840}" srcOrd="0" destOrd="0" presId="urn:microsoft.com/office/officeart/2005/8/layout/vList5"/>
    <dgm:cxn modelId="{0A3AA690-4ECB-4DA2-8959-B019DB90FA53}" type="presParOf" srcId="{D3EBD3A9-8A02-44CD-9367-8806DFC72F74}" destId="{0FA0A811-7BD1-4C63-9842-B69D2F4EB9E0}" srcOrd="1" destOrd="0" presId="urn:microsoft.com/office/officeart/2005/8/layout/vList5"/>
    <dgm:cxn modelId="{A1C66C63-AB02-4AD5-AFB7-A628C8206BF6}" type="presParOf" srcId="{8AB89983-0097-4064-A01D-A96B072D10D0}" destId="{4FE7778A-0DC7-482A-B5A5-7B6D19F585D3}" srcOrd="5" destOrd="0" presId="urn:microsoft.com/office/officeart/2005/8/layout/vList5"/>
    <dgm:cxn modelId="{10ACD8B7-B5C7-4682-A385-9243B6409658}" type="presParOf" srcId="{8AB89983-0097-4064-A01D-A96B072D10D0}" destId="{6268B943-58B1-4950-ABC4-2BCE4059A3D4}" srcOrd="6" destOrd="0" presId="urn:microsoft.com/office/officeart/2005/8/layout/vList5"/>
    <dgm:cxn modelId="{3AADC7D0-2B1F-4204-8F52-109C1C991375}" type="presParOf" srcId="{6268B943-58B1-4950-ABC4-2BCE4059A3D4}" destId="{00F96E50-F615-478F-AD51-1BDBC3698A2D}" srcOrd="0" destOrd="0" presId="urn:microsoft.com/office/officeart/2005/8/layout/vList5"/>
    <dgm:cxn modelId="{3F33DC5A-DC6D-4282-A712-786062E00F68}" type="presParOf" srcId="{6268B943-58B1-4950-ABC4-2BCE4059A3D4}" destId="{5EC4AC27-69A7-40F9-9503-19A07FF35F7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3CE9F0-656A-4335-8518-3BF594ADFB8D}" type="doc">
      <dgm:prSet loTypeId="urn:microsoft.com/office/officeart/2005/8/layout/vList5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9173B09F-3991-4418-A727-8DE6AFAF784B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5779,8тыс.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4676768-3D5C-41D0-AEA4-62DF08689699}" type="parTrans" cxnId="{587B81A7-F8B4-4381-8577-C89C32246CE3}">
      <dgm:prSet/>
      <dgm:spPr/>
      <dgm:t>
        <a:bodyPr/>
        <a:lstStyle/>
        <a:p>
          <a:endParaRPr lang="ru-RU"/>
        </a:p>
      </dgm:t>
    </dgm:pt>
    <dgm:pt modelId="{8AD06B06-004C-49B5-9844-DFAE8990D977}" type="sibTrans" cxnId="{587B81A7-F8B4-4381-8577-C89C32246CE3}">
      <dgm:prSet/>
      <dgm:spPr/>
      <dgm:t>
        <a:bodyPr/>
        <a:lstStyle/>
        <a:p>
          <a:endParaRPr lang="ru-RU"/>
        </a:p>
      </dgm:t>
    </dgm:pt>
    <dgm:pt modelId="{48DBF9D9-9238-4649-BF9F-1CDA97838807}">
      <dgm:prSet phldrT="[Текст]"/>
      <dgm:spPr/>
      <dgm:t>
        <a:bodyPr/>
        <a:lstStyle/>
        <a:p>
          <a:r>
            <a:rPr lang="ru-RU" dirty="0" smtClean="0"/>
            <a:t>Налог на доходы физических лиц</a:t>
          </a:r>
          <a:endParaRPr lang="ru-RU" dirty="0"/>
        </a:p>
      </dgm:t>
    </dgm:pt>
    <dgm:pt modelId="{0D0B7192-EA43-4D96-A779-942901F30FCD}" type="parTrans" cxnId="{4C34E9C2-E003-42CC-A4B6-A31261C80BC8}">
      <dgm:prSet/>
      <dgm:spPr/>
      <dgm:t>
        <a:bodyPr/>
        <a:lstStyle/>
        <a:p>
          <a:endParaRPr lang="ru-RU"/>
        </a:p>
      </dgm:t>
    </dgm:pt>
    <dgm:pt modelId="{42C485C0-FF9E-49A0-BC8E-1B94642535D1}" type="sibTrans" cxnId="{4C34E9C2-E003-42CC-A4B6-A31261C80BC8}">
      <dgm:prSet/>
      <dgm:spPr/>
      <dgm:t>
        <a:bodyPr/>
        <a:lstStyle/>
        <a:p>
          <a:endParaRPr lang="ru-RU"/>
        </a:p>
      </dgm:t>
    </dgm:pt>
    <dgm:pt modelId="{304CF4A9-D025-4450-B886-7390997F2DA5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3372,6 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3CFC978-8EE3-44BF-A6E1-6612E55B258C}" type="parTrans" cxnId="{A18F3D74-12B3-4733-A71C-E9AD7E4ACC0D}">
      <dgm:prSet/>
      <dgm:spPr/>
      <dgm:t>
        <a:bodyPr/>
        <a:lstStyle/>
        <a:p>
          <a:endParaRPr lang="ru-RU"/>
        </a:p>
      </dgm:t>
    </dgm:pt>
    <dgm:pt modelId="{B299F904-3708-44C0-BB70-794990317CED}" type="sibTrans" cxnId="{A18F3D74-12B3-4733-A71C-E9AD7E4ACC0D}">
      <dgm:prSet/>
      <dgm:spPr/>
      <dgm:t>
        <a:bodyPr/>
        <a:lstStyle/>
        <a:p>
          <a:endParaRPr lang="ru-RU"/>
        </a:p>
      </dgm:t>
    </dgm:pt>
    <dgm:pt modelId="{A8BFBA23-4A3F-4EC7-88E3-3D4464D30914}">
      <dgm:prSet phldrT="[Текст]"/>
      <dgm:spPr/>
      <dgm:t>
        <a:bodyPr/>
        <a:lstStyle/>
        <a:p>
          <a:r>
            <a:rPr lang="ru-RU" dirty="0" smtClean="0"/>
            <a:t>Налоги на имущество</a:t>
          </a:r>
          <a:endParaRPr lang="ru-RU" dirty="0"/>
        </a:p>
      </dgm:t>
    </dgm:pt>
    <dgm:pt modelId="{5751370C-2DB1-4233-B1E5-5ED16B8779AE}" type="parTrans" cxnId="{D961F438-BD1E-4821-8C70-239EE0CF09EA}">
      <dgm:prSet/>
      <dgm:spPr/>
      <dgm:t>
        <a:bodyPr/>
        <a:lstStyle/>
        <a:p>
          <a:endParaRPr lang="ru-RU"/>
        </a:p>
      </dgm:t>
    </dgm:pt>
    <dgm:pt modelId="{7AD708F9-3964-49AA-9F2C-69D757008CE2}" type="sibTrans" cxnId="{D961F438-BD1E-4821-8C70-239EE0CF09EA}">
      <dgm:prSet/>
      <dgm:spPr/>
      <dgm:t>
        <a:bodyPr/>
        <a:lstStyle/>
        <a:p>
          <a:endParaRPr lang="ru-RU"/>
        </a:p>
      </dgm:t>
    </dgm:pt>
    <dgm:pt modelId="{578C294A-F2D8-4FB4-831F-D4D456AED180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986,2 тыс. руб.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50F0CAB-C424-44CB-90AA-B92185229B5C}" type="parTrans" cxnId="{B35CC8AA-068E-4196-BBBA-6D0A96ED29F4}">
      <dgm:prSet/>
      <dgm:spPr/>
      <dgm:t>
        <a:bodyPr/>
        <a:lstStyle/>
        <a:p>
          <a:endParaRPr lang="ru-RU"/>
        </a:p>
      </dgm:t>
    </dgm:pt>
    <dgm:pt modelId="{438FC21D-5F47-421C-81E7-26839EDB1025}" type="sibTrans" cxnId="{B35CC8AA-068E-4196-BBBA-6D0A96ED29F4}">
      <dgm:prSet/>
      <dgm:spPr/>
      <dgm:t>
        <a:bodyPr/>
        <a:lstStyle/>
        <a:p>
          <a:endParaRPr lang="ru-RU"/>
        </a:p>
      </dgm:t>
    </dgm:pt>
    <dgm:pt modelId="{DBDA0654-B144-4C49-B1AD-B91955647F1A}">
      <dgm:prSet phldrT="[Текст]"/>
      <dgm:spPr/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738EA40E-72B9-480B-B243-A33F30A8C18E}" type="parTrans" cxnId="{0D41A00E-A808-4486-9A19-1BE57E42F658}">
      <dgm:prSet/>
      <dgm:spPr/>
      <dgm:t>
        <a:bodyPr/>
        <a:lstStyle/>
        <a:p>
          <a:endParaRPr lang="ru-RU"/>
        </a:p>
      </dgm:t>
    </dgm:pt>
    <dgm:pt modelId="{AAEEA630-ADAA-44AA-BE0F-8051BFDB2D78}" type="sibTrans" cxnId="{0D41A00E-A808-4486-9A19-1BE57E42F658}">
      <dgm:prSet/>
      <dgm:spPr/>
      <dgm:t>
        <a:bodyPr/>
        <a:lstStyle/>
        <a:p>
          <a:endParaRPr lang="ru-RU"/>
        </a:p>
      </dgm:t>
    </dgm:pt>
    <dgm:pt modelId="{5DA95E96-3213-4B7D-8836-34655504DC3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130,7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5F325E3-29B5-4E50-A84C-2A829AA7A0C2}" type="parTrans" cxnId="{5F3DD28B-1033-40DF-B275-A83BE561FA44}">
      <dgm:prSet/>
      <dgm:spPr/>
      <dgm:t>
        <a:bodyPr/>
        <a:lstStyle/>
        <a:p>
          <a:endParaRPr lang="ru-RU"/>
        </a:p>
      </dgm:t>
    </dgm:pt>
    <dgm:pt modelId="{AB28214E-E238-4009-9F11-F7249E5944E6}" type="sibTrans" cxnId="{5F3DD28B-1033-40DF-B275-A83BE561FA44}">
      <dgm:prSet/>
      <dgm:spPr/>
      <dgm:t>
        <a:bodyPr/>
        <a:lstStyle/>
        <a:p>
          <a:endParaRPr lang="ru-RU"/>
        </a:p>
      </dgm:t>
    </dgm:pt>
    <dgm:pt modelId="{C2088161-51FD-4DC8-9D59-C21F01887797}">
      <dgm:prSet phldrT="[Текст]"/>
      <dgm:spPr/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B7C266F1-0724-403C-B92D-2AE6856A4F6C}" type="parTrans" cxnId="{8EBEE7B6-2B6D-4D09-A268-AB313BDE4C0B}">
      <dgm:prSet/>
      <dgm:spPr/>
      <dgm:t>
        <a:bodyPr/>
        <a:lstStyle/>
        <a:p>
          <a:endParaRPr lang="ru-RU"/>
        </a:p>
      </dgm:t>
    </dgm:pt>
    <dgm:pt modelId="{0E166D65-ED18-4802-ACDD-506CEBB50AB1}" type="sibTrans" cxnId="{8EBEE7B6-2B6D-4D09-A268-AB313BDE4C0B}">
      <dgm:prSet/>
      <dgm:spPr/>
      <dgm:t>
        <a:bodyPr/>
        <a:lstStyle/>
        <a:p>
          <a:endParaRPr lang="ru-RU"/>
        </a:p>
      </dgm:t>
    </dgm:pt>
    <dgm:pt modelId="{9EECEB09-48FA-4CC8-8716-B0383F5BE82F}" type="pres">
      <dgm:prSet presAssocID="{0A3CE9F0-656A-4335-8518-3BF594ADFB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2462E-8486-40C9-B6D7-E3732135F603}" type="pres">
      <dgm:prSet presAssocID="{9173B09F-3991-4418-A727-8DE6AFAF784B}" presName="linNode" presStyleCnt="0"/>
      <dgm:spPr/>
    </dgm:pt>
    <dgm:pt modelId="{EDCA5365-1BEB-4346-9209-9A75184A5A4B}" type="pres">
      <dgm:prSet presAssocID="{9173B09F-3991-4418-A727-8DE6AFAF784B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B498B-96EA-408E-8667-06C56778B4D5}" type="pres">
      <dgm:prSet presAssocID="{9173B09F-3991-4418-A727-8DE6AFAF784B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084FFE-4C1E-403C-8DA9-A63BA0C55A1B}" type="pres">
      <dgm:prSet presAssocID="{8AD06B06-004C-49B5-9844-DFAE8990D977}" presName="sp" presStyleCnt="0"/>
      <dgm:spPr/>
    </dgm:pt>
    <dgm:pt modelId="{1FA3D5CE-9EA9-4535-9239-0DDBD733DE5C}" type="pres">
      <dgm:prSet presAssocID="{304CF4A9-D025-4450-B886-7390997F2DA5}" presName="linNode" presStyleCnt="0"/>
      <dgm:spPr/>
    </dgm:pt>
    <dgm:pt modelId="{227313E7-3DA5-4AFE-8AA4-BD9A2FB65A97}" type="pres">
      <dgm:prSet presAssocID="{304CF4A9-D025-4450-B886-7390997F2DA5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855BA-ACEC-4210-B5CD-9F94BBA3F4DE}" type="pres">
      <dgm:prSet presAssocID="{304CF4A9-D025-4450-B886-7390997F2DA5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A8C7D-96DA-4727-BA45-C3952BDF1171}" type="pres">
      <dgm:prSet presAssocID="{B299F904-3708-44C0-BB70-794990317CED}" presName="sp" presStyleCnt="0"/>
      <dgm:spPr/>
    </dgm:pt>
    <dgm:pt modelId="{00890747-7904-43C4-BEA5-A9BE5FE3CD3B}" type="pres">
      <dgm:prSet presAssocID="{578C294A-F2D8-4FB4-831F-D4D456AED180}" presName="linNode" presStyleCnt="0"/>
      <dgm:spPr/>
    </dgm:pt>
    <dgm:pt modelId="{6BC0BD39-BE2F-492B-A468-8C605A2C9025}" type="pres">
      <dgm:prSet presAssocID="{578C294A-F2D8-4FB4-831F-D4D456AED180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6271DF-14B0-4204-95FB-A93030E9C5C9}" type="pres">
      <dgm:prSet presAssocID="{578C294A-F2D8-4FB4-831F-D4D456AED180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D75B8-ACF2-462B-BFAF-82CFBA4A17B7}" type="pres">
      <dgm:prSet presAssocID="{438FC21D-5F47-421C-81E7-26839EDB1025}" presName="sp" presStyleCnt="0"/>
      <dgm:spPr/>
    </dgm:pt>
    <dgm:pt modelId="{732171CF-BE64-4E31-9F95-59D04DD0C138}" type="pres">
      <dgm:prSet presAssocID="{5DA95E96-3213-4B7D-8836-34655504DC3C}" presName="linNode" presStyleCnt="0"/>
      <dgm:spPr/>
    </dgm:pt>
    <dgm:pt modelId="{FC55F218-1815-4C85-B7E9-AA1518AFBA0B}" type="pres">
      <dgm:prSet presAssocID="{5DA95E96-3213-4B7D-8836-34655504DC3C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91493-8451-498D-8ADC-F6A62B34A3C6}" type="pres">
      <dgm:prSet presAssocID="{5DA95E96-3213-4B7D-8836-34655504DC3C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8C232E-7D4B-4BCA-94C6-1E02483D9812}" type="presOf" srcId="{9173B09F-3991-4418-A727-8DE6AFAF784B}" destId="{EDCA5365-1BEB-4346-9209-9A75184A5A4B}" srcOrd="0" destOrd="0" presId="urn:microsoft.com/office/officeart/2005/8/layout/vList5"/>
    <dgm:cxn modelId="{CE1BCBB9-3F5C-4F73-90AD-7A1CBB4072D1}" type="presOf" srcId="{0A3CE9F0-656A-4335-8518-3BF594ADFB8D}" destId="{9EECEB09-48FA-4CC8-8716-B0383F5BE82F}" srcOrd="0" destOrd="0" presId="urn:microsoft.com/office/officeart/2005/8/layout/vList5"/>
    <dgm:cxn modelId="{A18F3D74-12B3-4733-A71C-E9AD7E4ACC0D}" srcId="{0A3CE9F0-656A-4335-8518-3BF594ADFB8D}" destId="{304CF4A9-D025-4450-B886-7390997F2DA5}" srcOrd="1" destOrd="0" parTransId="{43CFC978-8EE3-44BF-A6E1-6612E55B258C}" sibTransId="{B299F904-3708-44C0-BB70-794990317CED}"/>
    <dgm:cxn modelId="{D37DD6A4-9E72-4495-AB0B-9AFB688F19D8}" type="presOf" srcId="{C2088161-51FD-4DC8-9D59-C21F01887797}" destId="{71F91493-8451-498D-8ADC-F6A62B34A3C6}" srcOrd="0" destOrd="0" presId="urn:microsoft.com/office/officeart/2005/8/layout/vList5"/>
    <dgm:cxn modelId="{0679C460-2FDF-4233-9B7A-4E98A1EC705E}" type="presOf" srcId="{304CF4A9-D025-4450-B886-7390997F2DA5}" destId="{227313E7-3DA5-4AFE-8AA4-BD9A2FB65A97}" srcOrd="0" destOrd="0" presId="urn:microsoft.com/office/officeart/2005/8/layout/vList5"/>
    <dgm:cxn modelId="{4C34E9C2-E003-42CC-A4B6-A31261C80BC8}" srcId="{9173B09F-3991-4418-A727-8DE6AFAF784B}" destId="{48DBF9D9-9238-4649-BF9F-1CDA97838807}" srcOrd="0" destOrd="0" parTransId="{0D0B7192-EA43-4D96-A779-942901F30FCD}" sibTransId="{42C485C0-FF9E-49A0-BC8E-1B94642535D1}"/>
    <dgm:cxn modelId="{94BCFFE4-063B-44DA-81E8-AC643741AD82}" type="presOf" srcId="{5DA95E96-3213-4B7D-8836-34655504DC3C}" destId="{FC55F218-1815-4C85-B7E9-AA1518AFBA0B}" srcOrd="0" destOrd="0" presId="urn:microsoft.com/office/officeart/2005/8/layout/vList5"/>
    <dgm:cxn modelId="{F9D56D82-B736-4918-BD3D-498E8217FABD}" type="presOf" srcId="{48DBF9D9-9238-4649-BF9F-1CDA97838807}" destId="{520B498B-96EA-408E-8667-06C56778B4D5}" srcOrd="0" destOrd="0" presId="urn:microsoft.com/office/officeart/2005/8/layout/vList5"/>
    <dgm:cxn modelId="{5F3DD28B-1033-40DF-B275-A83BE561FA44}" srcId="{0A3CE9F0-656A-4335-8518-3BF594ADFB8D}" destId="{5DA95E96-3213-4B7D-8836-34655504DC3C}" srcOrd="3" destOrd="0" parTransId="{15F325E3-29B5-4E50-A84C-2A829AA7A0C2}" sibTransId="{AB28214E-E238-4009-9F11-F7249E5944E6}"/>
    <dgm:cxn modelId="{0D41A00E-A808-4486-9A19-1BE57E42F658}" srcId="{578C294A-F2D8-4FB4-831F-D4D456AED180}" destId="{DBDA0654-B144-4C49-B1AD-B91955647F1A}" srcOrd="0" destOrd="0" parTransId="{738EA40E-72B9-480B-B243-A33F30A8C18E}" sibTransId="{AAEEA630-ADAA-44AA-BE0F-8051BFDB2D78}"/>
    <dgm:cxn modelId="{D961F438-BD1E-4821-8C70-239EE0CF09EA}" srcId="{304CF4A9-D025-4450-B886-7390997F2DA5}" destId="{A8BFBA23-4A3F-4EC7-88E3-3D4464D30914}" srcOrd="0" destOrd="0" parTransId="{5751370C-2DB1-4233-B1E5-5ED16B8779AE}" sibTransId="{7AD708F9-3964-49AA-9F2C-69D757008CE2}"/>
    <dgm:cxn modelId="{9A8135A6-2861-4F45-858A-7E45C6EA4E3E}" type="presOf" srcId="{DBDA0654-B144-4C49-B1AD-B91955647F1A}" destId="{566271DF-14B0-4204-95FB-A93030E9C5C9}" srcOrd="0" destOrd="0" presId="urn:microsoft.com/office/officeart/2005/8/layout/vList5"/>
    <dgm:cxn modelId="{8EBEE7B6-2B6D-4D09-A268-AB313BDE4C0B}" srcId="{5DA95E96-3213-4B7D-8836-34655504DC3C}" destId="{C2088161-51FD-4DC8-9D59-C21F01887797}" srcOrd="0" destOrd="0" parTransId="{B7C266F1-0724-403C-B92D-2AE6856A4F6C}" sibTransId="{0E166D65-ED18-4802-ACDD-506CEBB50AB1}"/>
    <dgm:cxn modelId="{B35CC8AA-068E-4196-BBBA-6D0A96ED29F4}" srcId="{0A3CE9F0-656A-4335-8518-3BF594ADFB8D}" destId="{578C294A-F2D8-4FB4-831F-D4D456AED180}" srcOrd="2" destOrd="0" parTransId="{450F0CAB-C424-44CB-90AA-B92185229B5C}" sibTransId="{438FC21D-5F47-421C-81E7-26839EDB1025}"/>
    <dgm:cxn modelId="{DE883A0B-CA54-42A6-B9D0-79221E486C5F}" type="presOf" srcId="{578C294A-F2D8-4FB4-831F-D4D456AED180}" destId="{6BC0BD39-BE2F-492B-A468-8C605A2C9025}" srcOrd="0" destOrd="0" presId="urn:microsoft.com/office/officeart/2005/8/layout/vList5"/>
    <dgm:cxn modelId="{DCBC7DDF-8982-48FA-B120-7839A3B70268}" type="presOf" srcId="{A8BFBA23-4A3F-4EC7-88E3-3D4464D30914}" destId="{E68855BA-ACEC-4210-B5CD-9F94BBA3F4DE}" srcOrd="0" destOrd="0" presId="urn:microsoft.com/office/officeart/2005/8/layout/vList5"/>
    <dgm:cxn modelId="{587B81A7-F8B4-4381-8577-C89C32246CE3}" srcId="{0A3CE9F0-656A-4335-8518-3BF594ADFB8D}" destId="{9173B09F-3991-4418-A727-8DE6AFAF784B}" srcOrd="0" destOrd="0" parTransId="{74676768-3D5C-41D0-AEA4-62DF08689699}" sibTransId="{8AD06B06-004C-49B5-9844-DFAE8990D977}"/>
    <dgm:cxn modelId="{41D79E37-EEA0-4658-91E5-CB6D36D4C59D}" type="presParOf" srcId="{9EECEB09-48FA-4CC8-8716-B0383F5BE82F}" destId="{AC12462E-8486-40C9-B6D7-E3732135F603}" srcOrd="0" destOrd="0" presId="urn:microsoft.com/office/officeart/2005/8/layout/vList5"/>
    <dgm:cxn modelId="{0B938582-0976-475E-B510-646C64706129}" type="presParOf" srcId="{AC12462E-8486-40C9-B6D7-E3732135F603}" destId="{EDCA5365-1BEB-4346-9209-9A75184A5A4B}" srcOrd="0" destOrd="0" presId="urn:microsoft.com/office/officeart/2005/8/layout/vList5"/>
    <dgm:cxn modelId="{0727C276-8913-4407-8295-D157915E13BF}" type="presParOf" srcId="{AC12462E-8486-40C9-B6D7-E3732135F603}" destId="{520B498B-96EA-408E-8667-06C56778B4D5}" srcOrd="1" destOrd="0" presId="urn:microsoft.com/office/officeart/2005/8/layout/vList5"/>
    <dgm:cxn modelId="{0041F765-F44B-4DB7-8814-3598BBF97343}" type="presParOf" srcId="{9EECEB09-48FA-4CC8-8716-B0383F5BE82F}" destId="{D5084FFE-4C1E-403C-8DA9-A63BA0C55A1B}" srcOrd="1" destOrd="0" presId="urn:microsoft.com/office/officeart/2005/8/layout/vList5"/>
    <dgm:cxn modelId="{DD0231D8-DCCC-475E-AC5A-4E2AAA0C078B}" type="presParOf" srcId="{9EECEB09-48FA-4CC8-8716-B0383F5BE82F}" destId="{1FA3D5CE-9EA9-4535-9239-0DDBD733DE5C}" srcOrd="2" destOrd="0" presId="urn:microsoft.com/office/officeart/2005/8/layout/vList5"/>
    <dgm:cxn modelId="{FD33A1A3-A083-4597-848F-3D0E31ED082B}" type="presParOf" srcId="{1FA3D5CE-9EA9-4535-9239-0DDBD733DE5C}" destId="{227313E7-3DA5-4AFE-8AA4-BD9A2FB65A97}" srcOrd="0" destOrd="0" presId="urn:microsoft.com/office/officeart/2005/8/layout/vList5"/>
    <dgm:cxn modelId="{FCAA4A6B-6197-4873-AFA1-921C4AD2F0D9}" type="presParOf" srcId="{1FA3D5CE-9EA9-4535-9239-0DDBD733DE5C}" destId="{E68855BA-ACEC-4210-B5CD-9F94BBA3F4DE}" srcOrd="1" destOrd="0" presId="urn:microsoft.com/office/officeart/2005/8/layout/vList5"/>
    <dgm:cxn modelId="{BC70C94D-2F40-4AD0-BC1E-D604698890BD}" type="presParOf" srcId="{9EECEB09-48FA-4CC8-8716-B0383F5BE82F}" destId="{22BA8C7D-96DA-4727-BA45-C3952BDF1171}" srcOrd="3" destOrd="0" presId="urn:microsoft.com/office/officeart/2005/8/layout/vList5"/>
    <dgm:cxn modelId="{89818721-11DE-467E-B974-BBF19C087201}" type="presParOf" srcId="{9EECEB09-48FA-4CC8-8716-B0383F5BE82F}" destId="{00890747-7904-43C4-BEA5-A9BE5FE3CD3B}" srcOrd="4" destOrd="0" presId="urn:microsoft.com/office/officeart/2005/8/layout/vList5"/>
    <dgm:cxn modelId="{A7C2C209-EF17-4CF2-9B32-860053E649EF}" type="presParOf" srcId="{00890747-7904-43C4-BEA5-A9BE5FE3CD3B}" destId="{6BC0BD39-BE2F-492B-A468-8C605A2C9025}" srcOrd="0" destOrd="0" presId="urn:microsoft.com/office/officeart/2005/8/layout/vList5"/>
    <dgm:cxn modelId="{8F892E5A-B25A-40A7-98ED-B6D955F35691}" type="presParOf" srcId="{00890747-7904-43C4-BEA5-A9BE5FE3CD3B}" destId="{566271DF-14B0-4204-95FB-A93030E9C5C9}" srcOrd="1" destOrd="0" presId="urn:microsoft.com/office/officeart/2005/8/layout/vList5"/>
    <dgm:cxn modelId="{C1F16375-E495-4352-BCA2-9DDA8569A329}" type="presParOf" srcId="{9EECEB09-48FA-4CC8-8716-B0383F5BE82F}" destId="{AB8D75B8-ACF2-462B-BFAF-82CFBA4A17B7}" srcOrd="5" destOrd="0" presId="urn:microsoft.com/office/officeart/2005/8/layout/vList5"/>
    <dgm:cxn modelId="{C71F0F53-395F-4BCE-86D2-340B9EC4C84F}" type="presParOf" srcId="{9EECEB09-48FA-4CC8-8716-B0383F5BE82F}" destId="{732171CF-BE64-4E31-9F95-59D04DD0C138}" srcOrd="6" destOrd="0" presId="urn:microsoft.com/office/officeart/2005/8/layout/vList5"/>
    <dgm:cxn modelId="{BE536D80-F487-4123-ADCF-447E3D390E18}" type="presParOf" srcId="{732171CF-BE64-4E31-9F95-59D04DD0C138}" destId="{FC55F218-1815-4C85-B7E9-AA1518AFBA0B}" srcOrd="0" destOrd="0" presId="urn:microsoft.com/office/officeart/2005/8/layout/vList5"/>
    <dgm:cxn modelId="{A33B1811-C66B-41FE-AE5A-35886CB8C4AE}" type="presParOf" srcId="{732171CF-BE64-4E31-9F95-59D04DD0C138}" destId="{71F91493-8451-498D-8ADC-F6A62B34A3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3F3769-07B4-41E9-9554-73ECAAA75E8D}" type="doc">
      <dgm:prSet loTypeId="urn:microsoft.com/office/officeart/2005/8/layout/vList5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48F4927-3152-498E-B63E-F7C59BEF16F0}">
      <dgm:prSet phldrT="[Текст]" custT="1"/>
      <dgm:spPr/>
      <dgm:t>
        <a:bodyPr/>
        <a:lstStyle/>
        <a:p>
          <a:r>
            <a:rPr lang="ru-RU" sz="1400" dirty="0" smtClean="0"/>
            <a:t>400,1</a:t>
          </a:r>
        </a:p>
        <a:p>
          <a:r>
            <a:rPr lang="ru-RU" sz="1400" dirty="0" smtClean="0"/>
            <a:t> тыс. руб</a:t>
          </a:r>
          <a:r>
            <a:rPr lang="ru-RU" sz="900" dirty="0" smtClean="0"/>
            <a:t>.</a:t>
          </a:r>
          <a:endParaRPr lang="ru-RU" sz="900" dirty="0"/>
        </a:p>
      </dgm:t>
    </dgm:pt>
    <dgm:pt modelId="{5556CD7C-DE70-446E-809C-C14CC33FF839}" type="parTrans" cxnId="{1E255530-1D32-44DD-991D-CF5D5B0C7A4C}">
      <dgm:prSet/>
      <dgm:spPr/>
      <dgm:t>
        <a:bodyPr/>
        <a:lstStyle/>
        <a:p>
          <a:endParaRPr lang="ru-RU"/>
        </a:p>
      </dgm:t>
    </dgm:pt>
    <dgm:pt modelId="{D86D4F54-ADC6-4D9E-AF43-45623E79B43A}" type="sibTrans" cxnId="{1E255530-1D32-44DD-991D-CF5D5B0C7A4C}">
      <dgm:prSet/>
      <dgm:spPr/>
      <dgm:t>
        <a:bodyPr/>
        <a:lstStyle/>
        <a:p>
          <a:endParaRPr lang="ru-RU"/>
        </a:p>
      </dgm:t>
    </dgm:pt>
    <dgm:pt modelId="{C296D4AE-94D8-4286-923F-4D61BF98EA80}">
      <dgm:prSet phldrT="[Текст]" custT="1"/>
      <dgm:spPr/>
      <dgm:t>
        <a:bodyPr/>
        <a:lstStyle/>
        <a:p>
          <a:r>
            <a:rPr lang="ru-RU" sz="5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dirty="0" smtClean="0"/>
            <a:t>указанных земельных участков</a:t>
          </a:r>
          <a:endParaRPr lang="ru-RU" sz="800" dirty="0"/>
        </a:p>
      </dgm:t>
    </dgm:pt>
    <dgm:pt modelId="{D45DD932-EBE1-411E-937E-927A4DFAB067}" type="parTrans" cxnId="{544532FE-FF71-44F2-B6AC-8AC9BEBC26E0}">
      <dgm:prSet/>
      <dgm:spPr/>
      <dgm:t>
        <a:bodyPr/>
        <a:lstStyle/>
        <a:p>
          <a:endParaRPr lang="ru-RU"/>
        </a:p>
      </dgm:t>
    </dgm:pt>
    <dgm:pt modelId="{BA221FFB-2707-4DDF-BB3D-1B4AF8969B1F}" type="sibTrans" cxnId="{544532FE-FF71-44F2-B6AC-8AC9BEBC26E0}">
      <dgm:prSet/>
      <dgm:spPr/>
      <dgm:t>
        <a:bodyPr/>
        <a:lstStyle/>
        <a:p>
          <a:endParaRPr lang="ru-RU"/>
        </a:p>
      </dgm:t>
    </dgm:pt>
    <dgm:pt modelId="{35ECDBA0-9376-42EE-853F-3BF0154D6994}">
      <dgm:prSet phldrT="[Текст]"/>
      <dgm:spPr/>
      <dgm:t>
        <a:bodyPr/>
        <a:lstStyle/>
        <a:p>
          <a:r>
            <a:rPr lang="ru-RU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dirty="0"/>
        </a:p>
      </dgm:t>
    </dgm:pt>
    <dgm:pt modelId="{E31EFADA-3AEA-496D-9054-717E5E394D39}" type="parTrans" cxnId="{EAAD20D9-E883-49BB-A49A-AD24B3ED80E6}">
      <dgm:prSet/>
      <dgm:spPr/>
      <dgm:t>
        <a:bodyPr/>
        <a:lstStyle/>
        <a:p>
          <a:endParaRPr lang="ru-RU"/>
        </a:p>
      </dgm:t>
    </dgm:pt>
    <dgm:pt modelId="{AAEF9F89-358F-4E81-9B51-EBAA3AE21A6D}" type="sibTrans" cxnId="{EAAD20D9-E883-49BB-A49A-AD24B3ED80E6}">
      <dgm:prSet/>
      <dgm:spPr/>
      <dgm:t>
        <a:bodyPr/>
        <a:lstStyle/>
        <a:p>
          <a:endParaRPr lang="ru-RU"/>
        </a:p>
      </dgm:t>
    </dgm:pt>
    <dgm:pt modelId="{5F4FC5B5-F628-4F69-BFB8-AF7DE2EDF913}">
      <dgm:prSet phldrT="[Текст]" custT="1"/>
      <dgm:spPr/>
      <dgm:t>
        <a:bodyPr/>
        <a:lstStyle/>
        <a:p>
          <a:r>
            <a:rPr lang="ru-RU" sz="1400" dirty="0" smtClean="0"/>
            <a:t>338,2</a:t>
          </a:r>
        </a:p>
        <a:p>
          <a:r>
            <a:rPr lang="ru-RU" sz="1400" dirty="0" smtClean="0"/>
            <a:t> тыс. руб.</a:t>
          </a:r>
          <a:endParaRPr lang="ru-RU" sz="1400" dirty="0"/>
        </a:p>
      </dgm:t>
    </dgm:pt>
    <dgm:pt modelId="{49893415-832F-4274-8577-4125C7C1BD46}" type="parTrans" cxnId="{61EB86E2-67F7-45A6-BD0E-FE57CC22E981}">
      <dgm:prSet/>
      <dgm:spPr/>
      <dgm:t>
        <a:bodyPr/>
        <a:lstStyle/>
        <a:p>
          <a:endParaRPr lang="ru-RU"/>
        </a:p>
      </dgm:t>
    </dgm:pt>
    <dgm:pt modelId="{F9E3B4ED-08AF-4496-B0CD-D47AEC0F3F17}" type="sibTrans" cxnId="{61EB86E2-67F7-45A6-BD0E-FE57CC22E981}">
      <dgm:prSet/>
      <dgm:spPr/>
      <dgm:t>
        <a:bodyPr/>
        <a:lstStyle/>
        <a:p>
          <a:endParaRPr lang="ru-RU"/>
        </a:p>
      </dgm:t>
    </dgm:pt>
    <dgm:pt modelId="{D0DB903F-2E00-43DB-83C0-D7A5843DBEC0}">
      <dgm:prSet phldrT="[Текст]" custT="1"/>
      <dgm:spPr/>
      <dgm:t>
        <a:bodyPr/>
        <a:lstStyle/>
        <a:p>
          <a:r>
            <a:rPr lang="ru-RU" sz="1400" dirty="0" smtClean="0"/>
            <a:t>420,5</a:t>
          </a:r>
        </a:p>
        <a:p>
          <a:r>
            <a:rPr lang="ru-RU" sz="1400" dirty="0" smtClean="0"/>
            <a:t> тыс. руб.</a:t>
          </a:r>
          <a:endParaRPr lang="ru-RU" sz="1400" dirty="0"/>
        </a:p>
      </dgm:t>
    </dgm:pt>
    <dgm:pt modelId="{86562F9F-5418-4E07-B73E-CF48AF641759}" type="sibTrans" cxnId="{6EC576AA-C84D-4F38-A067-01E7C7D55938}">
      <dgm:prSet/>
      <dgm:spPr/>
      <dgm:t>
        <a:bodyPr/>
        <a:lstStyle/>
        <a:p>
          <a:endParaRPr lang="ru-RU"/>
        </a:p>
      </dgm:t>
    </dgm:pt>
    <dgm:pt modelId="{F877337D-D718-4617-8166-8BC4B42AAFD5}" type="parTrans" cxnId="{6EC576AA-C84D-4F38-A067-01E7C7D55938}">
      <dgm:prSet/>
      <dgm:spPr/>
      <dgm:t>
        <a:bodyPr/>
        <a:lstStyle/>
        <a:p>
          <a:endParaRPr lang="ru-RU"/>
        </a:p>
      </dgm:t>
    </dgm:pt>
    <dgm:pt modelId="{43E4EA6F-B635-451D-BC9B-746E6C234242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C7B6C8DF-2A52-4EB3-92A3-FAA97A6D9692}" type="parTrans" cxnId="{B47196F0-70EE-49C1-A90B-5C8D73064E41}">
      <dgm:prSet/>
      <dgm:spPr/>
      <dgm:t>
        <a:bodyPr/>
        <a:lstStyle/>
        <a:p>
          <a:endParaRPr lang="ru-RU"/>
        </a:p>
      </dgm:t>
    </dgm:pt>
    <dgm:pt modelId="{7431695A-2201-4E5B-95F1-368C9F02300A}" type="sibTrans" cxnId="{B47196F0-70EE-49C1-A90B-5C8D73064E41}">
      <dgm:prSet/>
      <dgm:spPr/>
      <dgm:t>
        <a:bodyPr/>
        <a:lstStyle/>
        <a:p>
          <a:endParaRPr lang="ru-RU"/>
        </a:p>
      </dgm:t>
    </dgm:pt>
    <dgm:pt modelId="{BCD3D34B-308A-41B8-BC38-52404E3649E2}">
      <dgm:prSet/>
      <dgm:spPr/>
      <dgm:t>
        <a:bodyPr/>
        <a:lstStyle/>
        <a:p>
          <a:endParaRPr lang="ru-RU" dirty="0" smtClean="0"/>
        </a:p>
      </dgm:t>
    </dgm:pt>
    <dgm:pt modelId="{C195E099-9E69-49A1-B9C2-B8B3F917F14E}" type="parTrans" cxnId="{ECCD3E00-CF02-417C-AC3E-75275C009B4F}">
      <dgm:prSet/>
      <dgm:spPr/>
      <dgm:t>
        <a:bodyPr/>
        <a:lstStyle/>
        <a:p>
          <a:endParaRPr lang="ru-RU"/>
        </a:p>
      </dgm:t>
    </dgm:pt>
    <dgm:pt modelId="{E8CAE455-D7F2-48EF-96A4-683C88E6E0AC}" type="sibTrans" cxnId="{ECCD3E00-CF02-417C-AC3E-75275C009B4F}">
      <dgm:prSet/>
      <dgm:spPr/>
      <dgm:t>
        <a:bodyPr/>
        <a:lstStyle/>
        <a:p>
          <a:endParaRPr lang="ru-RU"/>
        </a:p>
      </dgm:t>
    </dgm:pt>
    <dgm:pt modelId="{80992891-A32B-4731-A924-1721A7FEDC7F}" type="pres">
      <dgm:prSet presAssocID="{523F3769-07B4-41E9-9554-73ECAAA75E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BFA365-C3F9-485B-B0A3-B4BC74C218A7}" type="pres">
      <dgm:prSet presAssocID="{248F4927-3152-498E-B63E-F7C59BEF16F0}" presName="linNode" presStyleCnt="0"/>
      <dgm:spPr/>
    </dgm:pt>
    <dgm:pt modelId="{B0D09CF4-C147-4692-9EC6-109AFC553275}" type="pres">
      <dgm:prSet presAssocID="{248F4927-3152-498E-B63E-F7C59BEF16F0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5BBCC-BEFE-4367-86EF-44702AF23BA5}" type="pres">
      <dgm:prSet presAssocID="{248F4927-3152-498E-B63E-F7C59BEF16F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CB1ADA-1614-4040-9CE0-4316390B4F8B}" type="pres">
      <dgm:prSet presAssocID="{D86D4F54-ADC6-4D9E-AF43-45623E79B43A}" presName="sp" presStyleCnt="0"/>
      <dgm:spPr/>
    </dgm:pt>
    <dgm:pt modelId="{0AEBAD38-D91B-48A0-B839-C80592F78E08}" type="pres">
      <dgm:prSet presAssocID="{D0DB903F-2E00-43DB-83C0-D7A5843DBEC0}" presName="linNode" presStyleCnt="0"/>
      <dgm:spPr/>
    </dgm:pt>
    <dgm:pt modelId="{B35BADFA-2242-4113-83A5-AFF98649A85A}" type="pres">
      <dgm:prSet presAssocID="{D0DB903F-2E00-43DB-83C0-D7A5843DBEC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F680C-2972-4B13-A7B2-8782ABF84475}" type="pres">
      <dgm:prSet presAssocID="{D0DB903F-2E00-43DB-83C0-D7A5843DBEC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C42CD-1801-4BEB-A626-90B97CF4C527}" type="pres">
      <dgm:prSet presAssocID="{86562F9F-5418-4E07-B73E-CF48AF641759}" presName="sp" presStyleCnt="0"/>
      <dgm:spPr/>
    </dgm:pt>
    <dgm:pt modelId="{56C0A0CF-39B6-4154-BC46-F3732EEC447D}" type="pres">
      <dgm:prSet presAssocID="{5F4FC5B5-F628-4F69-BFB8-AF7DE2EDF913}" presName="linNode" presStyleCnt="0"/>
      <dgm:spPr/>
    </dgm:pt>
    <dgm:pt modelId="{5D010674-FF8D-414C-BA8A-A0677FCE0CE5}" type="pres">
      <dgm:prSet presAssocID="{5F4FC5B5-F628-4F69-BFB8-AF7DE2EDF91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6A058-2906-45BD-9B09-414CB067D94F}" type="pres">
      <dgm:prSet presAssocID="{5F4FC5B5-F628-4F69-BFB8-AF7DE2EDF91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94D64A-4CAF-47AF-98CA-6C52960EF72D}" type="presOf" srcId="{43E4EA6F-B635-451D-BC9B-746E6C234242}" destId="{D4F6A058-2906-45BD-9B09-414CB067D94F}" srcOrd="0" destOrd="0" presId="urn:microsoft.com/office/officeart/2005/8/layout/vList5"/>
    <dgm:cxn modelId="{ECDAEF21-98EE-48BC-ADED-CD920F0D94CD}" type="presOf" srcId="{C296D4AE-94D8-4286-923F-4D61BF98EA80}" destId="{4605BBCC-BEFE-4367-86EF-44702AF23BA5}" srcOrd="0" destOrd="0" presId="urn:microsoft.com/office/officeart/2005/8/layout/vList5"/>
    <dgm:cxn modelId="{1E255530-1D32-44DD-991D-CF5D5B0C7A4C}" srcId="{523F3769-07B4-41E9-9554-73ECAAA75E8D}" destId="{248F4927-3152-498E-B63E-F7C59BEF16F0}" srcOrd="0" destOrd="0" parTransId="{5556CD7C-DE70-446E-809C-C14CC33FF839}" sibTransId="{D86D4F54-ADC6-4D9E-AF43-45623E79B43A}"/>
    <dgm:cxn modelId="{9874BBB7-0376-4924-A884-11FA9BC97E5A}" type="presOf" srcId="{35ECDBA0-9376-42EE-853F-3BF0154D6994}" destId="{441F680C-2972-4B13-A7B2-8782ABF84475}" srcOrd="0" destOrd="0" presId="urn:microsoft.com/office/officeart/2005/8/layout/vList5"/>
    <dgm:cxn modelId="{EAAD20D9-E883-49BB-A49A-AD24B3ED80E6}" srcId="{D0DB903F-2E00-43DB-83C0-D7A5843DBEC0}" destId="{35ECDBA0-9376-42EE-853F-3BF0154D6994}" srcOrd="0" destOrd="0" parTransId="{E31EFADA-3AEA-496D-9054-717E5E394D39}" sibTransId="{AAEF9F89-358F-4E81-9B51-EBAA3AE21A6D}"/>
    <dgm:cxn modelId="{53D8B2D3-6604-4101-B027-363854E8CE91}" type="presOf" srcId="{5F4FC5B5-F628-4F69-BFB8-AF7DE2EDF913}" destId="{5D010674-FF8D-414C-BA8A-A0677FCE0CE5}" srcOrd="0" destOrd="0" presId="urn:microsoft.com/office/officeart/2005/8/layout/vList5"/>
    <dgm:cxn modelId="{ECCD3E00-CF02-417C-AC3E-75275C009B4F}" srcId="{D0DB903F-2E00-43DB-83C0-D7A5843DBEC0}" destId="{BCD3D34B-308A-41B8-BC38-52404E3649E2}" srcOrd="1" destOrd="0" parTransId="{C195E099-9E69-49A1-B9C2-B8B3F917F14E}" sibTransId="{E8CAE455-D7F2-48EF-96A4-683C88E6E0AC}"/>
    <dgm:cxn modelId="{23EA5428-227C-49F9-A2B1-B87DC6E8E3A9}" type="presOf" srcId="{523F3769-07B4-41E9-9554-73ECAAA75E8D}" destId="{80992891-A32B-4731-A924-1721A7FEDC7F}" srcOrd="0" destOrd="0" presId="urn:microsoft.com/office/officeart/2005/8/layout/vList5"/>
    <dgm:cxn modelId="{6EC576AA-C84D-4F38-A067-01E7C7D55938}" srcId="{523F3769-07B4-41E9-9554-73ECAAA75E8D}" destId="{D0DB903F-2E00-43DB-83C0-D7A5843DBEC0}" srcOrd="1" destOrd="0" parTransId="{F877337D-D718-4617-8166-8BC4B42AAFD5}" sibTransId="{86562F9F-5418-4E07-B73E-CF48AF641759}"/>
    <dgm:cxn modelId="{544532FE-FF71-44F2-B6AC-8AC9BEBC26E0}" srcId="{248F4927-3152-498E-B63E-F7C59BEF16F0}" destId="{C296D4AE-94D8-4286-923F-4D61BF98EA80}" srcOrd="0" destOrd="0" parTransId="{D45DD932-EBE1-411E-937E-927A4DFAB067}" sibTransId="{BA221FFB-2707-4DDF-BB3D-1B4AF8969B1F}"/>
    <dgm:cxn modelId="{2D248D2C-6243-4451-B7F1-CE45AAF9D3BF}" type="presOf" srcId="{BCD3D34B-308A-41B8-BC38-52404E3649E2}" destId="{441F680C-2972-4B13-A7B2-8782ABF84475}" srcOrd="0" destOrd="1" presId="urn:microsoft.com/office/officeart/2005/8/layout/vList5"/>
    <dgm:cxn modelId="{797D31CD-95C4-4AF7-B9CB-09DB644CE68E}" type="presOf" srcId="{D0DB903F-2E00-43DB-83C0-D7A5843DBEC0}" destId="{B35BADFA-2242-4113-83A5-AFF98649A85A}" srcOrd="0" destOrd="0" presId="urn:microsoft.com/office/officeart/2005/8/layout/vList5"/>
    <dgm:cxn modelId="{B47196F0-70EE-49C1-A90B-5C8D73064E41}" srcId="{5F4FC5B5-F628-4F69-BFB8-AF7DE2EDF913}" destId="{43E4EA6F-B635-451D-BC9B-746E6C234242}" srcOrd="0" destOrd="0" parTransId="{C7B6C8DF-2A52-4EB3-92A3-FAA97A6D9692}" sibTransId="{7431695A-2201-4E5B-95F1-368C9F02300A}"/>
    <dgm:cxn modelId="{61EB86E2-67F7-45A6-BD0E-FE57CC22E981}" srcId="{523F3769-07B4-41E9-9554-73ECAAA75E8D}" destId="{5F4FC5B5-F628-4F69-BFB8-AF7DE2EDF913}" srcOrd="2" destOrd="0" parTransId="{49893415-832F-4274-8577-4125C7C1BD46}" sibTransId="{F9E3B4ED-08AF-4496-B0CD-D47AEC0F3F17}"/>
    <dgm:cxn modelId="{C3FD388F-E3D9-460B-AAD3-78E4E522F084}" type="presOf" srcId="{248F4927-3152-498E-B63E-F7C59BEF16F0}" destId="{B0D09CF4-C147-4692-9EC6-109AFC553275}" srcOrd="0" destOrd="0" presId="urn:microsoft.com/office/officeart/2005/8/layout/vList5"/>
    <dgm:cxn modelId="{B3D0C263-C471-44C9-9BD4-5C211F33CE3A}" type="presParOf" srcId="{80992891-A32B-4731-A924-1721A7FEDC7F}" destId="{09BFA365-C3F9-485B-B0A3-B4BC74C218A7}" srcOrd="0" destOrd="0" presId="urn:microsoft.com/office/officeart/2005/8/layout/vList5"/>
    <dgm:cxn modelId="{0DBE2926-9ABA-4EB4-AF43-5879D8A9F1C7}" type="presParOf" srcId="{09BFA365-C3F9-485B-B0A3-B4BC74C218A7}" destId="{B0D09CF4-C147-4692-9EC6-109AFC553275}" srcOrd="0" destOrd="0" presId="urn:microsoft.com/office/officeart/2005/8/layout/vList5"/>
    <dgm:cxn modelId="{3A1C7138-5EF0-4C61-9DDD-D02CCFADF7BC}" type="presParOf" srcId="{09BFA365-C3F9-485B-B0A3-B4BC74C218A7}" destId="{4605BBCC-BEFE-4367-86EF-44702AF23BA5}" srcOrd="1" destOrd="0" presId="urn:microsoft.com/office/officeart/2005/8/layout/vList5"/>
    <dgm:cxn modelId="{0BCA3B85-0A24-4265-82F3-196D5379BE66}" type="presParOf" srcId="{80992891-A32B-4731-A924-1721A7FEDC7F}" destId="{56CB1ADA-1614-4040-9CE0-4316390B4F8B}" srcOrd="1" destOrd="0" presId="urn:microsoft.com/office/officeart/2005/8/layout/vList5"/>
    <dgm:cxn modelId="{BE4900AA-1095-46AB-9697-C970BEB8D78D}" type="presParOf" srcId="{80992891-A32B-4731-A924-1721A7FEDC7F}" destId="{0AEBAD38-D91B-48A0-B839-C80592F78E08}" srcOrd="2" destOrd="0" presId="urn:microsoft.com/office/officeart/2005/8/layout/vList5"/>
    <dgm:cxn modelId="{1D2D2489-9FBD-47F7-95D0-0A03CB97521F}" type="presParOf" srcId="{0AEBAD38-D91B-48A0-B839-C80592F78E08}" destId="{B35BADFA-2242-4113-83A5-AFF98649A85A}" srcOrd="0" destOrd="0" presId="urn:microsoft.com/office/officeart/2005/8/layout/vList5"/>
    <dgm:cxn modelId="{1E780635-C96B-4840-BADE-C3F49B5C55F1}" type="presParOf" srcId="{0AEBAD38-D91B-48A0-B839-C80592F78E08}" destId="{441F680C-2972-4B13-A7B2-8782ABF84475}" srcOrd="1" destOrd="0" presId="urn:microsoft.com/office/officeart/2005/8/layout/vList5"/>
    <dgm:cxn modelId="{60BE3362-BA56-4AB8-A741-9A9E9DA41F13}" type="presParOf" srcId="{80992891-A32B-4731-A924-1721A7FEDC7F}" destId="{CD6C42CD-1801-4BEB-A626-90B97CF4C527}" srcOrd="3" destOrd="0" presId="urn:microsoft.com/office/officeart/2005/8/layout/vList5"/>
    <dgm:cxn modelId="{8D617D48-EFEF-46BE-B4EA-2DF99A4B8B36}" type="presParOf" srcId="{80992891-A32B-4731-A924-1721A7FEDC7F}" destId="{56C0A0CF-39B6-4154-BC46-F3732EEC447D}" srcOrd="4" destOrd="0" presId="urn:microsoft.com/office/officeart/2005/8/layout/vList5"/>
    <dgm:cxn modelId="{511B223F-7E8A-4F91-8E1E-FB817F190557}" type="presParOf" srcId="{56C0A0CF-39B6-4154-BC46-F3732EEC447D}" destId="{5D010674-FF8D-414C-BA8A-A0677FCE0CE5}" srcOrd="0" destOrd="0" presId="urn:microsoft.com/office/officeart/2005/8/layout/vList5"/>
    <dgm:cxn modelId="{D1F4D1BE-CAFB-46AC-B3C7-60E1F0DDE3E8}" type="presParOf" srcId="{56C0A0CF-39B6-4154-BC46-F3732EEC447D}" destId="{D4F6A058-2906-45BD-9B09-414CB067D94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9AD83A7-0736-4B95-95E1-1E0BBF38CF06}" type="doc">
      <dgm:prSet loTypeId="urn:microsoft.com/office/officeart/2005/8/layout/vList5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0EABE584-9E78-4E18-9864-E9592589FB91}">
      <dgm:prSet phldrT="[Текст]" custT="1"/>
      <dgm:spPr/>
      <dgm:t>
        <a:bodyPr/>
        <a:lstStyle/>
        <a:p>
          <a:r>
            <a:rPr lang="ru-RU" sz="1400" dirty="0" smtClean="0"/>
            <a:t>436,1</a:t>
          </a:r>
        </a:p>
        <a:p>
          <a:r>
            <a:rPr lang="ru-RU" sz="1400" dirty="0" smtClean="0"/>
            <a:t>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B4BEE736-55B3-4BC9-B59C-06061C708B41}" type="parTrans" cxnId="{0C13950D-8B1E-4D47-9F35-4C145430DBC9}">
      <dgm:prSet/>
      <dgm:spPr/>
      <dgm:t>
        <a:bodyPr/>
        <a:lstStyle/>
        <a:p>
          <a:endParaRPr lang="ru-RU"/>
        </a:p>
      </dgm:t>
    </dgm:pt>
    <dgm:pt modelId="{AD030B3E-D469-4E1F-A9A2-89373C81891B}" type="sibTrans" cxnId="{0C13950D-8B1E-4D47-9F35-4C145430DBC9}">
      <dgm:prSet/>
      <dgm:spPr/>
      <dgm:t>
        <a:bodyPr/>
        <a:lstStyle/>
        <a:p>
          <a:endParaRPr lang="ru-RU"/>
        </a:p>
      </dgm:t>
    </dgm:pt>
    <dgm:pt modelId="{5C4ABAD0-808E-4CDC-83FF-954AF1B3DD35}">
      <dgm:prSet phldrT="[Текст]"/>
      <dgm:spPr/>
      <dgm:t>
        <a:bodyPr/>
        <a:lstStyle/>
        <a:p>
          <a:r>
            <a:rPr lang="ru-RU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указанных земельных участков</a:t>
          </a:r>
          <a:endParaRPr lang="ru-RU" dirty="0"/>
        </a:p>
      </dgm:t>
    </dgm:pt>
    <dgm:pt modelId="{F2826EBF-C28D-4BC8-AF3E-830278B25FE2}" type="parTrans" cxnId="{B01DC443-F370-47AA-8DAB-D60E3A28E680}">
      <dgm:prSet/>
      <dgm:spPr/>
      <dgm:t>
        <a:bodyPr/>
        <a:lstStyle/>
        <a:p>
          <a:endParaRPr lang="ru-RU"/>
        </a:p>
      </dgm:t>
    </dgm:pt>
    <dgm:pt modelId="{DC6F2A29-E006-45D8-9082-E86C7FA125A5}" type="sibTrans" cxnId="{B01DC443-F370-47AA-8DAB-D60E3A28E680}">
      <dgm:prSet/>
      <dgm:spPr/>
      <dgm:t>
        <a:bodyPr/>
        <a:lstStyle/>
        <a:p>
          <a:endParaRPr lang="ru-RU"/>
        </a:p>
      </dgm:t>
    </dgm:pt>
    <dgm:pt modelId="{C3960CB4-56EB-4516-8D42-B2AFB7AF06FC}">
      <dgm:prSet phldrT="[Текст]" custT="1"/>
      <dgm:spPr/>
      <dgm:t>
        <a:bodyPr/>
        <a:lstStyle/>
        <a:p>
          <a:r>
            <a:rPr lang="ru-RU" sz="1400" dirty="0" smtClean="0"/>
            <a:t>256,3</a:t>
          </a:r>
        </a:p>
        <a:p>
          <a:r>
            <a:rPr lang="ru-RU" sz="1400" dirty="0" smtClean="0"/>
            <a:t>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2EACC532-C3AF-4A94-9E08-048F2D69CE21}" type="parTrans" cxnId="{6220FC3C-8646-45D7-A574-F63572B700CF}">
      <dgm:prSet/>
      <dgm:spPr/>
      <dgm:t>
        <a:bodyPr/>
        <a:lstStyle/>
        <a:p>
          <a:endParaRPr lang="ru-RU"/>
        </a:p>
      </dgm:t>
    </dgm:pt>
    <dgm:pt modelId="{9B8C3139-A5E0-4F0F-A0EC-E68C96173B13}" type="sibTrans" cxnId="{6220FC3C-8646-45D7-A574-F63572B700CF}">
      <dgm:prSet/>
      <dgm:spPr/>
      <dgm:t>
        <a:bodyPr/>
        <a:lstStyle/>
        <a:p>
          <a:endParaRPr lang="ru-RU"/>
        </a:p>
      </dgm:t>
    </dgm:pt>
    <dgm:pt modelId="{3AC45ED1-FB78-430E-838C-5A52CF5E415B}">
      <dgm:prSet phldrT="[Текст]"/>
      <dgm:spPr/>
      <dgm:t>
        <a:bodyPr/>
        <a:lstStyle/>
        <a:p>
          <a:r>
            <a:rPr lang="ru-RU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dirty="0"/>
        </a:p>
      </dgm:t>
    </dgm:pt>
    <dgm:pt modelId="{92070114-9D2E-44FE-B3D4-EADFD64F5F4E}" type="parTrans" cxnId="{81B18611-A660-4F65-9F4A-8CB6ADBB1C8F}">
      <dgm:prSet/>
      <dgm:spPr/>
      <dgm:t>
        <a:bodyPr/>
        <a:lstStyle/>
        <a:p>
          <a:endParaRPr lang="ru-RU"/>
        </a:p>
      </dgm:t>
    </dgm:pt>
    <dgm:pt modelId="{4741141C-A881-4B47-BE46-682E8EE07836}" type="sibTrans" cxnId="{81B18611-A660-4F65-9F4A-8CB6ADBB1C8F}">
      <dgm:prSet/>
      <dgm:spPr/>
      <dgm:t>
        <a:bodyPr/>
        <a:lstStyle/>
        <a:p>
          <a:endParaRPr lang="ru-RU"/>
        </a:p>
      </dgm:t>
    </dgm:pt>
    <dgm:pt modelId="{9CF61C31-56D0-4D4C-8E55-B48A8E002098}">
      <dgm:prSet phldrT="[Текст]" custT="1"/>
      <dgm:spPr/>
      <dgm:t>
        <a:bodyPr/>
        <a:lstStyle/>
        <a:p>
          <a:r>
            <a:rPr lang="ru-RU" sz="1400" dirty="0" smtClean="0"/>
            <a:t>338,1</a:t>
          </a:r>
        </a:p>
        <a:p>
          <a:r>
            <a:rPr lang="ru-RU" sz="1400" dirty="0" smtClean="0"/>
            <a:t>тыс. руб.</a:t>
          </a:r>
          <a:endParaRPr lang="ru-RU" sz="1400" dirty="0"/>
        </a:p>
      </dgm:t>
    </dgm:pt>
    <dgm:pt modelId="{4FEC084E-7A2E-42DC-9A53-843DBF3FE40F}" type="parTrans" cxnId="{8E2138E8-8117-4126-B6DA-39661E74F3D8}">
      <dgm:prSet/>
      <dgm:spPr/>
      <dgm:t>
        <a:bodyPr/>
        <a:lstStyle/>
        <a:p>
          <a:endParaRPr lang="ru-RU"/>
        </a:p>
      </dgm:t>
    </dgm:pt>
    <dgm:pt modelId="{F164B548-2076-4A66-9579-8D9F7F00CAEB}" type="sibTrans" cxnId="{8E2138E8-8117-4126-B6DA-39661E74F3D8}">
      <dgm:prSet/>
      <dgm:spPr/>
      <dgm:t>
        <a:bodyPr/>
        <a:lstStyle/>
        <a:p>
          <a:endParaRPr lang="ru-RU"/>
        </a:p>
      </dgm:t>
    </dgm:pt>
    <dgm:pt modelId="{28C85ADC-4466-47D2-B580-778124D72CC7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6D24C344-335A-4464-AF07-57CCEFC5FA1B}" type="parTrans" cxnId="{63317AF9-8D9D-4119-A0C5-61520EBE147B}">
      <dgm:prSet/>
      <dgm:spPr/>
      <dgm:t>
        <a:bodyPr/>
        <a:lstStyle/>
        <a:p>
          <a:endParaRPr lang="ru-RU"/>
        </a:p>
      </dgm:t>
    </dgm:pt>
    <dgm:pt modelId="{0C3FA322-356F-498E-83F6-FB65542EDA45}" type="sibTrans" cxnId="{63317AF9-8D9D-4119-A0C5-61520EBE147B}">
      <dgm:prSet/>
      <dgm:spPr/>
      <dgm:t>
        <a:bodyPr/>
        <a:lstStyle/>
        <a:p>
          <a:endParaRPr lang="ru-RU"/>
        </a:p>
      </dgm:t>
    </dgm:pt>
    <dgm:pt modelId="{8AB89983-0097-4064-A01D-A96B072D10D0}" type="pres">
      <dgm:prSet presAssocID="{29AD83A7-0736-4B95-95E1-1E0BBF38CF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0693C-802F-42C0-8BA9-CEA9B91036F5}" type="pres">
      <dgm:prSet presAssocID="{0EABE584-9E78-4E18-9864-E9592589FB91}" presName="linNode" presStyleCnt="0"/>
      <dgm:spPr/>
      <dgm:t>
        <a:bodyPr/>
        <a:lstStyle/>
        <a:p>
          <a:endParaRPr lang="ru-RU"/>
        </a:p>
      </dgm:t>
    </dgm:pt>
    <dgm:pt modelId="{F7F8F642-8586-4E0B-9704-421F74964D04}" type="pres">
      <dgm:prSet presAssocID="{0EABE584-9E78-4E18-9864-E9592589FB91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66B74-BAC6-48FB-A69E-77EFDF7A56F7}" type="pres">
      <dgm:prSet presAssocID="{0EABE584-9E78-4E18-9864-E9592589FB91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80166-B4C9-4822-80B4-8F44633A2AB5}" type="pres">
      <dgm:prSet presAssocID="{AD030B3E-D469-4E1F-A9A2-89373C81891B}" presName="sp" presStyleCnt="0"/>
      <dgm:spPr/>
      <dgm:t>
        <a:bodyPr/>
        <a:lstStyle/>
        <a:p>
          <a:endParaRPr lang="ru-RU"/>
        </a:p>
      </dgm:t>
    </dgm:pt>
    <dgm:pt modelId="{242AF810-05B3-4364-BF57-975870B27586}" type="pres">
      <dgm:prSet presAssocID="{C3960CB4-56EB-4516-8D42-B2AFB7AF06FC}" presName="linNode" presStyleCnt="0"/>
      <dgm:spPr/>
      <dgm:t>
        <a:bodyPr/>
        <a:lstStyle/>
        <a:p>
          <a:endParaRPr lang="ru-RU"/>
        </a:p>
      </dgm:t>
    </dgm:pt>
    <dgm:pt modelId="{C1558259-A118-41DA-B639-5F5874386B47}" type="pres">
      <dgm:prSet presAssocID="{C3960CB4-56EB-4516-8D42-B2AFB7AF06FC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F84D2-46CE-4315-AC9A-EC068F3D11B9}" type="pres">
      <dgm:prSet presAssocID="{C3960CB4-56EB-4516-8D42-B2AFB7AF06FC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FB46D-979C-42EE-B2EA-72915A9E86A7}" type="pres">
      <dgm:prSet presAssocID="{9B8C3139-A5E0-4F0F-A0EC-E68C96173B13}" presName="sp" presStyleCnt="0"/>
      <dgm:spPr/>
      <dgm:t>
        <a:bodyPr/>
        <a:lstStyle/>
        <a:p>
          <a:endParaRPr lang="ru-RU"/>
        </a:p>
      </dgm:t>
    </dgm:pt>
    <dgm:pt modelId="{D3EBD3A9-8A02-44CD-9367-8806DFC72F74}" type="pres">
      <dgm:prSet presAssocID="{9CF61C31-56D0-4D4C-8E55-B48A8E002098}" presName="linNode" presStyleCnt="0"/>
      <dgm:spPr/>
      <dgm:t>
        <a:bodyPr/>
        <a:lstStyle/>
        <a:p>
          <a:endParaRPr lang="ru-RU"/>
        </a:p>
      </dgm:t>
    </dgm:pt>
    <dgm:pt modelId="{28FC7E3D-4632-4CC7-8C4F-2DADF80FD840}" type="pres">
      <dgm:prSet presAssocID="{9CF61C31-56D0-4D4C-8E55-B48A8E002098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0A811-7BD1-4C63-9842-B69D2F4EB9E0}" type="pres">
      <dgm:prSet presAssocID="{9CF61C31-56D0-4D4C-8E55-B48A8E002098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B18611-A660-4F65-9F4A-8CB6ADBB1C8F}" srcId="{C3960CB4-56EB-4516-8D42-B2AFB7AF06FC}" destId="{3AC45ED1-FB78-430E-838C-5A52CF5E415B}" srcOrd="0" destOrd="0" parTransId="{92070114-9D2E-44FE-B3D4-EADFD64F5F4E}" sibTransId="{4741141C-A881-4B47-BE46-682E8EE07836}"/>
    <dgm:cxn modelId="{63317AF9-8D9D-4119-A0C5-61520EBE147B}" srcId="{9CF61C31-56D0-4D4C-8E55-B48A8E002098}" destId="{28C85ADC-4466-47D2-B580-778124D72CC7}" srcOrd="0" destOrd="0" parTransId="{6D24C344-335A-4464-AF07-57CCEFC5FA1B}" sibTransId="{0C3FA322-356F-498E-83F6-FB65542EDA45}"/>
    <dgm:cxn modelId="{D4DACBAF-7114-44C5-9815-A87B5343ED76}" type="presOf" srcId="{9CF61C31-56D0-4D4C-8E55-B48A8E002098}" destId="{28FC7E3D-4632-4CC7-8C4F-2DADF80FD840}" srcOrd="0" destOrd="0" presId="urn:microsoft.com/office/officeart/2005/8/layout/vList5"/>
    <dgm:cxn modelId="{47DEE6A0-60F3-4941-8B32-BF0717442A10}" type="presOf" srcId="{3AC45ED1-FB78-430E-838C-5A52CF5E415B}" destId="{C2DF84D2-46CE-4315-AC9A-EC068F3D11B9}" srcOrd="0" destOrd="0" presId="urn:microsoft.com/office/officeart/2005/8/layout/vList5"/>
    <dgm:cxn modelId="{CEB9F80F-3247-488A-8DE7-83570DB4FBEA}" type="presOf" srcId="{C3960CB4-56EB-4516-8D42-B2AFB7AF06FC}" destId="{C1558259-A118-41DA-B639-5F5874386B47}" srcOrd="0" destOrd="0" presId="urn:microsoft.com/office/officeart/2005/8/layout/vList5"/>
    <dgm:cxn modelId="{0C13950D-8B1E-4D47-9F35-4C145430DBC9}" srcId="{29AD83A7-0736-4B95-95E1-1E0BBF38CF06}" destId="{0EABE584-9E78-4E18-9864-E9592589FB91}" srcOrd="0" destOrd="0" parTransId="{B4BEE736-55B3-4BC9-B59C-06061C708B41}" sibTransId="{AD030B3E-D469-4E1F-A9A2-89373C81891B}"/>
    <dgm:cxn modelId="{0CDF9F28-055A-419E-B9F6-5EB7081E6920}" type="presOf" srcId="{0EABE584-9E78-4E18-9864-E9592589FB91}" destId="{F7F8F642-8586-4E0B-9704-421F74964D04}" srcOrd="0" destOrd="0" presId="urn:microsoft.com/office/officeart/2005/8/layout/vList5"/>
    <dgm:cxn modelId="{FB1E8B6C-0D12-48AE-A7B4-2CCAD3C6A8C0}" type="presOf" srcId="{28C85ADC-4466-47D2-B580-778124D72CC7}" destId="{0FA0A811-7BD1-4C63-9842-B69D2F4EB9E0}" srcOrd="0" destOrd="0" presId="urn:microsoft.com/office/officeart/2005/8/layout/vList5"/>
    <dgm:cxn modelId="{8E2138E8-8117-4126-B6DA-39661E74F3D8}" srcId="{29AD83A7-0736-4B95-95E1-1E0BBF38CF06}" destId="{9CF61C31-56D0-4D4C-8E55-B48A8E002098}" srcOrd="2" destOrd="0" parTransId="{4FEC084E-7A2E-42DC-9A53-843DBF3FE40F}" sibTransId="{F164B548-2076-4A66-9579-8D9F7F00CAEB}"/>
    <dgm:cxn modelId="{D01A1D53-60A9-4420-AF4E-126BD05614B2}" type="presOf" srcId="{5C4ABAD0-808E-4CDC-83FF-954AF1B3DD35}" destId="{22666B74-BAC6-48FB-A69E-77EFDF7A56F7}" srcOrd="0" destOrd="0" presId="urn:microsoft.com/office/officeart/2005/8/layout/vList5"/>
    <dgm:cxn modelId="{1250EEF5-06E1-436D-8AC9-CCF2F9160931}" type="presOf" srcId="{29AD83A7-0736-4B95-95E1-1E0BBF38CF06}" destId="{8AB89983-0097-4064-A01D-A96B072D10D0}" srcOrd="0" destOrd="0" presId="urn:microsoft.com/office/officeart/2005/8/layout/vList5"/>
    <dgm:cxn modelId="{6220FC3C-8646-45D7-A574-F63572B700CF}" srcId="{29AD83A7-0736-4B95-95E1-1E0BBF38CF06}" destId="{C3960CB4-56EB-4516-8D42-B2AFB7AF06FC}" srcOrd="1" destOrd="0" parTransId="{2EACC532-C3AF-4A94-9E08-048F2D69CE21}" sibTransId="{9B8C3139-A5E0-4F0F-A0EC-E68C96173B13}"/>
    <dgm:cxn modelId="{B01DC443-F370-47AA-8DAB-D60E3A28E680}" srcId="{0EABE584-9E78-4E18-9864-E9592589FB91}" destId="{5C4ABAD0-808E-4CDC-83FF-954AF1B3DD35}" srcOrd="0" destOrd="0" parTransId="{F2826EBF-C28D-4BC8-AF3E-830278B25FE2}" sibTransId="{DC6F2A29-E006-45D8-9082-E86C7FA125A5}"/>
    <dgm:cxn modelId="{2A135251-BD68-4C9A-B592-C89B7BB1901C}" type="presParOf" srcId="{8AB89983-0097-4064-A01D-A96B072D10D0}" destId="{4730693C-802F-42C0-8BA9-CEA9B91036F5}" srcOrd="0" destOrd="0" presId="urn:microsoft.com/office/officeart/2005/8/layout/vList5"/>
    <dgm:cxn modelId="{884F10BF-3113-45E9-A63A-33D6435AA085}" type="presParOf" srcId="{4730693C-802F-42C0-8BA9-CEA9B91036F5}" destId="{F7F8F642-8586-4E0B-9704-421F74964D04}" srcOrd="0" destOrd="0" presId="urn:microsoft.com/office/officeart/2005/8/layout/vList5"/>
    <dgm:cxn modelId="{DDCB576C-93C6-4C6C-BAA2-68AC47390B39}" type="presParOf" srcId="{4730693C-802F-42C0-8BA9-CEA9B91036F5}" destId="{22666B74-BAC6-48FB-A69E-77EFDF7A56F7}" srcOrd="1" destOrd="0" presId="urn:microsoft.com/office/officeart/2005/8/layout/vList5"/>
    <dgm:cxn modelId="{6F84961F-E13F-46A4-9F52-AD4467D11499}" type="presParOf" srcId="{8AB89983-0097-4064-A01D-A96B072D10D0}" destId="{0E880166-B4C9-4822-80B4-8F44633A2AB5}" srcOrd="1" destOrd="0" presId="urn:microsoft.com/office/officeart/2005/8/layout/vList5"/>
    <dgm:cxn modelId="{69114E9B-DEE6-4E1F-854B-C24A34F7FAE8}" type="presParOf" srcId="{8AB89983-0097-4064-A01D-A96B072D10D0}" destId="{242AF810-05B3-4364-BF57-975870B27586}" srcOrd="2" destOrd="0" presId="urn:microsoft.com/office/officeart/2005/8/layout/vList5"/>
    <dgm:cxn modelId="{59E4BCCC-3A51-4FEC-B3D6-961BEDA3208E}" type="presParOf" srcId="{242AF810-05B3-4364-BF57-975870B27586}" destId="{C1558259-A118-41DA-B639-5F5874386B47}" srcOrd="0" destOrd="0" presId="urn:microsoft.com/office/officeart/2005/8/layout/vList5"/>
    <dgm:cxn modelId="{4C6C6F7D-5CEE-4FCC-8F62-C1A3245D237E}" type="presParOf" srcId="{242AF810-05B3-4364-BF57-975870B27586}" destId="{C2DF84D2-46CE-4315-AC9A-EC068F3D11B9}" srcOrd="1" destOrd="0" presId="urn:microsoft.com/office/officeart/2005/8/layout/vList5"/>
    <dgm:cxn modelId="{7B4F4FBD-D3CE-4C13-BA76-6F8AFCBD8509}" type="presParOf" srcId="{8AB89983-0097-4064-A01D-A96B072D10D0}" destId="{A85FB46D-979C-42EE-B2EA-72915A9E86A7}" srcOrd="3" destOrd="0" presId="urn:microsoft.com/office/officeart/2005/8/layout/vList5"/>
    <dgm:cxn modelId="{15ADAECC-DA1F-4A9C-9DF9-BE3BA458538D}" type="presParOf" srcId="{8AB89983-0097-4064-A01D-A96B072D10D0}" destId="{D3EBD3A9-8A02-44CD-9367-8806DFC72F74}" srcOrd="4" destOrd="0" presId="urn:microsoft.com/office/officeart/2005/8/layout/vList5"/>
    <dgm:cxn modelId="{6051D4D4-7DF5-49A7-AF47-926DDE309F37}" type="presParOf" srcId="{D3EBD3A9-8A02-44CD-9367-8806DFC72F74}" destId="{28FC7E3D-4632-4CC7-8C4F-2DADF80FD840}" srcOrd="0" destOrd="0" presId="urn:microsoft.com/office/officeart/2005/8/layout/vList5"/>
    <dgm:cxn modelId="{4AAB7D34-364C-4994-A26D-B8F7AFAB6783}" type="presParOf" srcId="{D3EBD3A9-8A02-44CD-9367-8806DFC72F74}" destId="{0FA0A811-7BD1-4C63-9842-B69D2F4EB9E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A3CE9F0-656A-4335-8518-3BF594ADFB8D}" type="doc">
      <dgm:prSet loTypeId="urn:microsoft.com/office/officeart/2005/8/layout/vList5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9173B09F-3991-4418-A727-8DE6AFAF784B}">
      <dgm:prSet phldrT="[Текст]"/>
      <dgm:spPr/>
      <dgm:t>
        <a:bodyPr/>
        <a:lstStyle/>
        <a:p>
          <a:r>
            <a:rPr lang="ru-RU" dirty="0" smtClean="0"/>
            <a:t>400,1</a:t>
          </a:r>
        </a:p>
        <a:p>
          <a:r>
            <a:rPr lang="ru-RU" dirty="0" smtClean="0"/>
            <a:t> тыс. руб.</a:t>
          </a:r>
          <a:endParaRPr lang="ru-RU" dirty="0"/>
        </a:p>
      </dgm:t>
    </dgm:pt>
    <dgm:pt modelId="{74676768-3D5C-41D0-AEA4-62DF08689699}" type="parTrans" cxnId="{587B81A7-F8B4-4381-8577-C89C32246CE3}">
      <dgm:prSet/>
      <dgm:spPr/>
      <dgm:t>
        <a:bodyPr/>
        <a:lstStyle/>
        <a:p>
          <a:endParaRPr lang="ru-RU"/>
        </a:p>
      </dgm:t>
    </dgm:pt>
    <dgm:pt modelId="{8AD06B06-004C-49B5-9844-DFAE8990D977}" type="sibTrans" cxnId="{587B81A7-F8B4-4381-8577-C89C32246CE3}">
      <dgm:prSet/>
      <dgm:spPr/>
      <dgm:t>
        <a:bodyPr/>
        <a:lstStyle/>
        <a:p>
          <a:endParaRPr lang="ru-RU"/>
        </a:p>
      </dgm:t>
    </dgm:pt>
    <dgm:pt modelId="{48DBF9D9-9238-4649-BF9F-1CDA97838807}">
      <dgm:prSet phldrT="[Текст]" custT="1"/>
      <dgm:spPr/>
      <dgm:t>
        <a:bodyPr/>
        <a:lstStyle/>
        <a:p>
          <a:r>
            <a:rPr lang="ru-RU" sz="5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dirty="0" smtClean="0"/>
            <a:t>указанных земельных участков</a:t>
          </a:r>
          <a:endParaRPr lang="ru-RU" sz="800" dirty="0"/>
        </a:p>
      </dgm:t>
    </dgm:pt>
    <dgm:pt modelId="{0D0B7192-EA43-4D96-A779-942901F30FCD}" type="parTrans" cxnId="{4C34E9C2-E003-42CC-A4B6-A31261C80BC8}">
      <dgm:prSet/>
      <dgm:spPr/>
      <dgm:t>
        <a:bodyPr/>
        <a:lstStyle/>
        <a:p>
          <a:endParaRPr lang="ru-RU"/>
        </a:p>
      </dgm:t>
    </dgm:pt>
    <dgm:pt modelId="{42C485C0-FF9E-49A0-BC8E-1B94642535D1}" type="sibTrans" cxnId="{4C34E9C2-E003-42CC-A4B6-A31261C80BC8}">
      <dgm:prSet/>
      <dgm:spPr/>
      <dgm:t>
        <a:bodyPr/>
        <a:lstStyle/>
        <a:p>
          <a:endParaRPr lang="ru-RU"/>
        </a:p>
      </dgm:t>
    </dgm:pt>
    <dgm:pt modelId="{304CF4A9-D025-4450-B886-7390997F2DA5}">
      <dgm:prSet phldrT="[Текст]"/>
      <dgm:spPr/>
      <dgm:t>
        <a:bodyPr/>
        <a:lstStyle/>
        <a:p>
          <a:r>
            <a:rPr lang="ru-RU" dirty="0" smtClean="0"/>
            <a:t>420,5</a:t>
          </a:r>
        </a:p>
        <a:p>
          <a:r>
            <a:rPr lang="ru-RU" dirty="0" smtClean="0"/>
            <a:t> тыс. руб.</a:t>
          </a:r>
          <a:endParaRPr lang="ru-RU" dirty="0"/>
        </a:p>
      </dgm:t>
    </dgm:pt>
    <dgm:pt modelId="{43CFC978-8EE3-44BF-A6E1-6612E55B258C}" type="parTrans" cxnId="{A18F3D74-12B3-4733-A71C-E9AD7E4ACC0D}">
      <dgm:prSet/>
      <dgm:spPr/>
      <dgm:t>
        <a:bodyPr/>
        <a:lstStyle/>
        <a:p>
          <a:endParaRPr lang="ru-RU"/>
        </a:p>
      </dgm:t>
    </dgm:pt>
    <dgm:pt modelId="{B299F904-3708-44C0-BB70-794990317CED}" type="sibTrans" cxnId="{A18F3D74-12B3-4733-A71C-E9AD7E4ACC0D}">
      <dgm:prSet/>
      <dgm:spPr/>
      <dgm:t>
        <a:bodyPr/>
        <a:lstStyle/>
        <a:p>
          <a:endParaRPr lang="ru-RU"/>
        </a:p>
      </dgm:t>
    </dgm:pt>
    <dgm:pt modelId="{A8BFBA23-4A3F-4EC7-88E3-3D4464D30914}">
      <dgm:prSet phldrT="[Текст]" custT="1"/>
      <dgm:spPr/>
      <dgm:t>
        <a:bodyPr/>
        <a:lstStyle/>
        <a:p>
          <a:r>
            <a:rPr lang="ru-RU" sz="800" dirty="0" smtClean="0"/>
            <a:t>Доходы, получаемые в виде </a:t>
          </a:r>
          <a:r>
            <a:rPr lang="ru-RU" sz="500" dirty="0" smtClean="0"/>
            <a:t>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</a:t>
          </a:r>
          <a:r>
            <a:rPr lang="ru-RU" sz="800" dirty="0" smtClean="0"/>
            <a:t>муниципальных бюджетных и  автономных учреждений)</a:t>
          </a:r>
          <a:endParaRPr lang="ru-RU" sz="800" dirty="0"/>
        </a:p>
      </dgm:t>
    </dgm:pt>
    <dgm:pt modelId="{5751370C-2DB1-4233-B1E5-5ED16B8779AE}" type="parTrans" cxnId="{D961F438-BD1E-4821-8C70-239EE0CF09EA}">
      <dgm:prSet/>
      <dgm:spPr/>
      <dgm:t>
        <a:bodyPr/>
        <a:lstStyle/>
        <a:p>
          <a:endParaRPr lang="ru-RU"/>
        </a:p>
      </dgm:t>
    </dgm:pt>
    <dgm:pt modelId="{7AD708F9-3964-49AA-9F2C-69D757008CE2}" type="sibTrans" cxnId="{D961F438-BD1E-4821-8C70-239EE0CF09EA}">
      <dgm:prSet/>
      <dgm:spPr/>
      <dgm:t>
        <a:bodyPr/>
        <a:lstStyle/>
        <a:p>
          <a:endParaRPr lang="ru-RU"/>
        </a:p>
      </dgm:t>
    </dgm:pt>
    <dgm:pt modelId="{578C294A-F2D8-4FB4-831F-D4D456AED180}">
      <dgm:prSet phldrT="[Текст]"/>
      <dgm:spPr/>
      <dgm:t>
        <a:bodyPr/>
        <a:lstStyle/>
        <a:p>
          <a:r>
            <a:rPr lang="ru-RU" dirty="0" smtClean="0"/>
            <a:t>338,2</a:t>
          </a:r>
        </a:p>
        <a:p>
          <a:r>
            <a:rPr lang="ru-RU" dirty="0" smtClean="0"/>
            <a:t>тыс. руб.</a:t>
          </a:r>
          <a:endParaRPr lang="ru-RU" dirty="0"/>
        </a:p>
      </dgm:t>
    </dgm:pt>
    <dgm:pt modelId="{450F0CAB-C424-44CB-90AA-B92185229B5C}" type="parTrans" cxnId="{B35CC8AA-068E-4196-BBBA-6D0A96ED29F4}">
      <dgm:prSet/>
      <dgm:spPr/>
      <dgm:t>
        <a:bodyPr/>
        <a:lstStyle/>
        <a:p>
          <a:endParaRPr lang="ru-RU"/>
        </a:p>
      </dgm:t>
    </dgm:pt>
    <dgm:pt modelId="{438FC21D-5F47-421C-81E7-26839EDB1025}" type="sibTrans" cxnId="{B35CC8AA-068E-4196-BBBA-6D0A96ED29F4}">
      <dgm:prSet/>
      <dgm:spPr/>
      <dgm:t>
        <a:bodyPr/>
        <a:lstStyle/>
        <a:p>
          <a:endParaRPr lang="ru-RU"/>
        </a:p>
      </dgm:t>
    </dgm:pt>
    <dgm:pt modelId="{DBDA0654-B144-4C49-B1AD-B91955647F1A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738EA40E-72B9-480B-B243-A33F30A8C18E}" type="parTrans" cxnId="{0D41A00E-A808-4486-9A19-1BE57E42F658}">
      <dgm:prSet/>
      <dgm:spPr/>
      <dgm:t>
        <a:bodyPr/>
        <a:lstStyle/>
        <a:p>
          <a:endParaRPr lang="ru-RU"/>
        </a:p>
      </dgm:t>
    </dgm:pt>
    <dgm:pt modelId="{AAEEA630-ADAA-44AA-BE0F-8051BFDB2D78}" type="sibTrans" cxnId="{0D41A00E-A808-4486-9A19-1BE57E42F658}">
      <dgm:prSet/>
      <dgm:spPr/>
      <dgm:t>
        <a:bodyPr/>
        <a:lstStyle/>
        <a:p>
          <a:endParaRPr lang="ru-RU"/>
        </a:p>
      </dgm:t>
    </dgm:pt>
    <dgm:pt modelId="{43DF42AD-44B5-42EB-8CFE-01626B62A6BB}">
      <dgm:prSet/>
      <dgm:spPr/>
      <dgm:t>
        <a:bodyPr/>
        <a:lstStyle/>
        <a:p>
          <a:endParaRPr lang="ru-RU" sz="600" dirty="0" smtClean="0"/>
        </a:p>
      </dgm:t>
    </dgm:pt>
    <dgm:pt modelId="{EBA9ABC3-D102-4B15-AB31-B8CD3CBD090D}" type="parTrans" cxnId="{24491E44-10DA-4C0B-A53A-56D0040A2824}">
      <dgm:prSet/>
      <dgm:spPr/>
      <dgm:t>
        <a:bodyPr/>
        <a:lstStyle/>
        <a:p>
          <a:endParaRPr lang="ru-RU"/>
        </a:p>
      </dgm:t>
    </dgm:pt>
    <dgm:pt modelId="{56FB4F6F-7912-4834-BD90-4EDDFB6D77A7}" type="sibTrans" cxnId="{24491E44-10DA-4C0B-A53A-56D0040A2824}">
      <dgm:prSet/>
      <dgm:spPr/>
      <dgm:t>
        <a:bodyPr/>
        <a:lstStyle/>
        <a:p>
          <a:endParaRPr lang="ru-RU"/>
        </a:p>
      </dgm:t>
    </dgm:pt>
    <dgm:pt modelId="{CFE72D45-FCCA-44A8-90FC-5EE29F0399CC}">
      <dgm:prSet/>
      <dgm:spPr/>
      <dgm:t>
        <a:bodyPr/>
        <a:lstStyle/>
        <a:p>
          <a:endParaRPr lang="ru-RU" sz="700" dirty="0" smtClean="0"/>
        </a:p>
      </dgm:t>
    </dgm:pt>
    <dgm:pt modelId="{D01A4388-B67C-4AC5-89EE-55A2F5A92522}" type="parTrans" cxnId="{9200F2D1-AB1A-4906-BC24-BC31D42B59E3}">
      <dgm:prSet/>
      <dgm:spPr/>
      <dgm:t>
        <a:bodyPr/>
        <a:lstStyle/>
        <a:p>
          <a:endParaRPr lang="ru-RU"/>
        </a:p>
      </dgm:t>
    </dgm:pt>
    <dgm:pt modelId="{B1727CA0-B44E-4CD0-8032-4D566E698B72}" type="sibTrans" cxnId="{9200F2D1-AB1A-4906-BC24-BC31D42B59E3}">
      <dgm:prSet/>
      <dgm:spPr/>
      <dgm:t>
        <a:bodyPr/>
        <a:lstStyle/>
        <a:p>
          <a:endParaRPr lang="ru-RU"/>
        </a:p>
      </dgm:t>
    </dgm:pt>
    <dgm:pt modelId="{2BDDCEB0-8465-4415-A96C-BEC74595099C}">
      <dgm:prSet/>
      <dgm:spPr/>
      <dgm:t>
        <a:bodyPr/>
        <a:lstStyle/>
        <a:p>
          <a:endParaRPr lang="ru-RU" dirty="0" smtClean="0"/>
        </a:p>
      </dgm:t>
    </dgm:pt>
    <dgm:pt modelId="{0432EB19-98DB-4739-85BC-C2DB2548AAF9}" type="parTrans" cxnId="{9FA040D9-48EF-47E6-BDD7-29A84C18708A}">
      <dgm:prSet/>
      <dgm:spPr/>
      <dgm:t>
        <a:bodyPr/>
        <a:lstStyle/>
        <a:p>
          <a:endParaRPr lang="ru-RU"/>
        </a:p>
      </dgm:t>
    </dgm:pt>
    <dgm:pt modelId="{2EB3449B-E210-4830-9A56-AF1868E4B165}" type="sibTrans" cxnId="{9FA040D9-48EF-47E6-BDD7-29A84C18708A}">
      <dgm:prSet/>
      <dgm:spPr/>
      <dgm:t>
        <a:bodyPr/>
        <a:lstStyle/>
        <a:p>
          <a:endParaRPr lang="ru-RU"/>
        </a:p>
      </dgm:t>
    </dgm:pt>
    <dgm:pt modelId="{9EECEB09-48FA-4CC8-8716-B0383F5BE82F}" type="pres">
      <dgm:prSet presAssocID="{0A3CE9F0-656A-4335-8518-3BF594ADFB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2462E-8486-40C9-B6D7-E3732135F603}" type="pres">
      <dgm:prSet presAssocID="{9173B09F-3991-4418-A727-8DE6AFAF784B}" presName="linNode" presStyleCnt="0"/>
      <dgm:spPr/>
    </dgm:pt>
    <dgm:pt modelId="{EDCA5365-1BEB-4346-9209-9A75184A5A4B}" type="pres">
      <dgm:prSet presAssocID="{9173B09F-3991-4418-A727-8DE6AFAF784B}" presName="parentText" presStyleLbl="node1" presStyleIdx="0" presStyleCnt="3" custLinFactNeighborX="-3070" custLinFactNeighborY="-283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B498B-96EA-408E-8667-06C56778B4D5}" type="pres">
      <dgm:prSet presAssocID="{9173B09F-3991-4418-A727-8DE6AFAF784B}" presName="descendantText" presStyleLbl="alignAccFollowNode1" presStyleIdx="0" presStyleCnt="3" custScaleX="79317" custScaleY="125871" custLinFactNeighborX="272" custLinFactNeighborY="-45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084FFE-4C1E-403C-8DA9-A63BA0C55A1B}" type="pres">
      <dgm:prSet presAssocID="{8AD06B06-004C-49B5-9844-DFAE8990D977}" presName="sp" presStyleCnt="0"/>
      <dgm:spPr/>
    </dgm:pt>
    <dgm:pt modelId="{1FA3D5CE-9EA9-4535-9239-0DDBD733DE5C}" type="pres">
      <dgm:prSet presAssocID="{304CF4A9-D025-4450-B886-7390997F2DA5}" presName="linNode" presStyleCnt="0"/>
      <dgm:spPr/>
    </dgm:pt>
    <dgm:pt modelId="{227313E7-3DA5-4AFE-8AA4-BD9A2FB65A97}" type="pres">
      <dgm:prSet presAssocID="{304CF4A9-D025-4450-B886-7390997F2DA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855BA-ACEC-4210-B5CD-9F94BBA3F4DE}" type="pres">
      <dgm:prSet presAssocID="{304CF4A9-D025-4450-B886-7390997F2DA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A8C7D-96DA-4727-BA45-C3952BDF1171}" type="pres">
      <dgm:prSet presAssocID="{B299F904-3708-44C0-BB70-794990317CED}" presName="sp" presStyleCnt="0"/>
      <dgm:spPr/>
    </dgm:pt>
    <dgm:pt modelId="{00890747-7904-43C4-BEA5-A9BE5FE3CD3B}" type="pres">
      <dgm:prSet presAssocID="{578C294A-F2D8-4FB4-831F-D4D456AED180}" presName="linNode" presStyleCnt="0"/>
      <dgm:spPr/>
    </dgm:pt>
    <dgm:pt modelId="{6BC0BD39-BE2F-492B-A468-8C605A2C9025}" type="pres">
      <dgm:prSet presAssocID="{578C294A-F2D8-4FB4-831F-D4D456AED180}" presName="parentText" presStyleLbl="node1" presStyleIdx="2" presStyleCnt="3" custLinFactNeighborX="137" custLinFactNeighborY="31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6271DF-14B0-4204-95FB-A93030E9C5C9}" type="pres">
      <dgm:prSet presAssocID="{578C294A-F2D8-4FB4-831F-D4D456AED18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B1605B-6DA7-42B9-8DEC-13321E8AD181}" type="presOf" srcId="{0A3CE9F0-656A-4335-8518-3BF594ADFB8D}" destId="{9EECEB09-48FA-4CC8-8716-B0383F5BE82F}" srcOrd="0" destOrd="0" presId="urn:microsoft.com/office/officeart/2005/8/layout/vList5"/>
    <dgm:cxn modelId="{801FF56B-4748-482C-8845-EACB8BF387FD}" type="presOf" srcId="{48DBF9D9-9238-4649-BF9F-1CDA97838807}" destId="{520B498B-96EA-408E-8667-06C56778B4D5}" srcOrd="0" destOrd="0" presId="urn:microsoft.com/office/officeart/2005/8/layout/vList5"/>
    <dgm:cxn modelId="{94EF0D2F-C74E-4898-A1FE-EA9F64F5A442}" type="presOf" srcId="{304CF4A9-D025-4450-B886-7390997F2DA5}" destId="{227313E7-3DA5-4AFE-8AA4-BD9A2FB65A97}" srcOrd="0" destOrd="0" presId="urn:microsoft.com/office/officeart/2005/8/layout/vList5"/>
    <dgm:cxn modelId="{A18F3D74-12B3-4733-A71C-E9AD7E4ACC0D}" srcId="{0A3CE9F0-656A-4335-8518-3BF594ADFB8D}" destId="{304CF4A9-D025-4450-B886-7390997F2DA5}" srcOrd="1" destOrd="0" parTransId="{43CFC978-8EE3-44BF-A6E1-6612E55B258C}" sibTransId="{B299F904-3708-44C0-BB70-794990317CED}"/>
    <dgm:cxn modelId="{24491E44-10DA-4C0B-A53A-56D0040A2824}" srcId="{9173B09F-3991-4418-A727-8DE6AFAF784B}" destId="{43DF42AD-44B5-42EB-8CFE-01626B62A6BB}" srcOrd="1" destOrd="0" parTransId="{EBA9ABC3-D102-4B15-AB31-B8CD3CBD090D}" sibTransId="{56FB4F6F-7912-4834-BD90-4EDDFB6D77A7}"/>
    <dgm:cxn modelId="{5D4F9431-DD5D-4E22-8964-863BF12C7621}" type="presOf" srcId="{CFE72D45-FCCA-44A8-90FC-5EE29F0399CC}" destId="{E68855BA-ACEC-4210-B5CD-9F94BBA3F4DE}" srcOrd="0" destOrd="1" presId="urn:microsoft.com/office/officeart/2005/8/layout/vList5"/>
    <dgm:cxn modelId="{CF940538-3E7F-4CB3-A46C-E4D4F666A77F}" type="presOf" srcId="{A8BFBA23-4A3F-4EC7-88E3-3D4464D30914}" destId="{E68855BA-ACEC-4210-B5CD-9F94BBA3F4DE}" srcOrd="0" destOrd="0" presId="urn:microsoft.com/office/officeart/2005/8/layout/vList5"/>
    <dgm:cxn modelId="{9FA040D9-48EF-47E6-BDD7-29A84C18708A}" srcId="{578C294A-F2D8-4FB4-831F-D4D456AED180}" destId="{2BDDCEB0-8465-4415-A96C-BEC74595099C}" srcOrd="1" destOrd="0" parTransId="{0432EB19-98DB-4739-85BC-C2DB2548AAF9}" sibTransId="{2EB3449B-E210-4830-9A56-AF1868E4B165}"/>
    <dgm:cxn modelId="{4C34E9C2-E003-42CC-A4B6-A31261C80BC8}" srcId="{9173B09F-3991-4418-A727-8DE6AFAF784B}" destId="{48DBF9D9-9238-4649-BF9F-1CDA97838807}" srcOrd="0" destOrd="0" parTransId="{0D0B7192-EA43-4D96-A779-942901F30FCD}" sibTransId="{42C485C0-FF9E-49A0-BC8E-1B94642535D1}"/>
    <dgm:cxn modelId="{9200F2D1-AB1A-4906-BC24-BC31D42B59E3}" srcId="{304CF4A9-D025-4450-B886-7390997F2DA5}" destId="{CFE72D45-FCCA-44A8-90FC-5EE29F0399CC}" srcOrd="1" destOrd="0" parTransId="{D01A4388-B67C-4AC5-89EE-55A2F5A92522}" sibTransId="{B1727CA0-B44E-4CD0-8032-4D566E698B72}"/>
    <dgm:cxn modelId="{D4EF9672-C908-409B-9AA9-24EA0340F617}" type="presOf" srcId="{2BDDCEB0-8465-4415-A96C-BEC74595099C}" destId="{566271DF-14B0-4204-95FB-A93030E9C5C9}" srcOrd="0" destOrd="1" presId="urn:microsoft.com/office/officeart/2005/8/layout/vList5"/>
    <dgm:cxn modelId="{E3A862F2-6A75-4036-9525-06789099640A}" type="presOf" srcId="{578C294A-F2D8-4FB4-831F-D4D456AED180}" destId="{6BC0BD39-BE2F-492B-A468-8C605A2C9025}" srcOrd="0" destOrd="0" presId="urn:microsoft.com/office/officeart/2005/8/layout/vList5"/>
    <dgm:cxn modelId="{6B151EA4-4D0B-44D1-B513-2B06B0B5E9D7}" type="presOf" srcId="{9173B09F-3991-4418-A727-8DE6AFAF784B}" destId="{EDCA5365-1BEB-4346-9209-9A75184A5A4B}" srcOrd="0" destOrd="0" presId="urn:microsoft.com/office/officeart/2005/8/layout/vList5"/>
    <dgm:cxn modelId="{0D41A00E-A808-4486-9A19-1BE57E42F658}" srcId="{578C294A-F2D8-4FB4-831F-D4D456AED180}" destId="{DBDA0654-B144-4C49-B1AD-B91955647F1A}" srcOrd="0" destOrd="0" parTransId="{738EA40E-72B9-480B-B243-A33F30A8C18E}" sibTransId="{AAEEA630-ADAA-44AA-BE0F-8051BFDB2D78}"/>
    <dgm:cxn modelId="{9B2759D3-401D-4263-9E82-0C2BB916A2BC}" type="presOf" srcId="{43DF42AD-44B5-42EB-8CFE-01626B62A6BB}" destId="{520B498B-96EA-408E-8667-06C56778B4D5}" srcOrd="0" destOrd="1" presId="urn:microsoft.com/office/officeart/2005/8/layout/vList5"/>
    <dgm:cxn modelId="{CBEFE6CE-B570-4792-973E-D6A1E45FB938}" type="presOf" srcId="{DBDA0654-B144-4C49-B1AD-B91955647F1A}" destId="{566271DF-14B0-4204-95FB-A93030E9C5C9}" srcOrd="0" destOrd="0" presId="urn:microsoft.com/office/officeart/2005/8/layout/vList5"/>
    <dgm:cxn modelId="{D961F438-BD1E-4821-8C70-239EE0CF09EA}" srcId="{304CF4A9-D025-4450-B886-7390997F2DA5}" destId="{A8BFBA23-4A3F-4EC7-88E3-3D4464D30914}" srcOrd="0" destOrd="0" parTransId="{5751370C-2DB1-4233-B1E5-5ED16B8779AE}" sibTransId="{7AD708F9-3964-49AA-9F2C-69D757008CE2}"/>
    <dgm:cxn modelId="{B35CC8AA-068E-4196-BBBA-6D0A96ED29F4}" srcId="{0A3CE9F0-656A-4335-8518-3BF594ADFB8D}" destId="{578C294A-F2D8-4FB4-831F-D4D456AED180}" srcOrd="2" destOrd="0" parTransId="{450F0CAB-C424-44CB-90AA-B92185229B5C}" sibTransId="{438FC21D-5F47-421C-81E7-26839EDB1025}"/>
    <dgm:cxn modelId="{587B81A7-F8B4-4381-8577-C89C32246CE3}" srcId="{0A3CE9F0-656A-4335-8518-3BF594ADFB8D}" destId="{9173B09F-3991-4418-A727-8DE6AFAF784B}" srcOrd="0" destOrd="0" parTransId="{74676768-3D5C-41D0-AEA4-62DF08689699}" sibTransId="{8AD06B06-004C-49B5-9844-DFAE8990D977}"/>
    <dgm:cxn modelId="{69FA6B60-3D85-4964-BC03-CD849C3E9879}" type="presParOf" srcId="{9EECEB09-48FA-4CC8-8716-B0383F5BE82F}" destId="{AC12462E-8486-40C9-B6D7-E3732135F603}" srcOrd="0" destOrd="0" presId="urn:microsoft.com/office/officeart/2005/8/layout/vList5"/>
    <dgm:cxn modelId="{EC490F79-FD10-4C15-B8B2-A2FD3D621999}" type="presParOf" srcId="{AC12462E-8486-40C9-B6D7-E3732135F603}" destId="{EDCA5365-1BEB-4346-9209-9A75184A5A4B}" srcOrd="0" destOrd="0" presId="urn:microsoft.com/office/officeart/2005/8/layout/vList5"/>
    <dgm:cxn modelId="{51CD6A07-5EC7-4082-9875-7094AB3A3D37}" type="presParOf" srcId="{AC12462E-8486-40C9-B6D7-E3732135F603}" destId="{520B498B-96EA-408E-8667-06C56778B4D5}" srcOrd="1" destOrd="0" presId="urn:microsoft.com/office/officeart/2005/8/layout/vList5"/>
    <dgm:cxn modelId="{B757CA0F-A5DA-4431-AD15-EA42071C9E83}" type="presParOf" srcId="{9EECEB09-48FA-4CC8-8716-B0383F5BE82F}" destId="{D5084FFE-4C1E-403C-8DA9-A63BA0C55A1B}" srcOrd="1" destOrd="0" presId="urn:microsoft.com/office/officeart/2005/8/layout/vList5"/>
    <dgm:cxn modelId="{E80C8730-61D9-40B9-8C20-C904CCFE9E2F}" type="presParOf" srcId="{9EECEB09-48FA-4CC8-8716-B0383F5BE82F}" destId="{1FA3D5CE-9EA9-4535-9239-0DDBD733DE5C}" srcOrd="2" destOrd="0" presId="urn:microsoft.com/office/officeart/2005/8/layout/vList5"/>
    <dgm:cxn modelId="{A4BF43B3-D710-4110-AB78-A79BBAD749C6}" type="presParOf" srcId="{1FA3D5CE-9EA9-4535-9239-0DDBD733DE5C}" destId="{227313E7-3DA5-4AFE-8AA4-BD9A2FB65A97}" srcOrd="0" destOrd="0" presId="urn:microsoft.com/office/officeart/2005/8/layout/vList5"/>
    <dgm:cxn modelId="{8E53F361-BB9C-40C0-8058-3B251CF06FA6}" type="presParOf" srcId="{1FA3D5CE-9EA9-4535-9239-0DDBD733DE5C}" destId="{E68855BA-ACEC-4210-B5CD-9F94BBA3F4DE}" srcOrd="1" destOrd="0" presId="urn:microsoft.com/office/officeart/2005/8/layout/vList5"/>
    <dgm:cxn modelId="{F2E5E7BD-F7B9-47C4-B73D-021FE486BF03}" type="presParOf" srcId="{9EECEB09-48FA-4CC8-8716-B0383F5BE82F}" destId="{22BA8C7D-96DA-4727-BA45-C3952BDF1171}" srcOrd="3" destOrd="0" presId="urn:microsoft.com/office/officeart/2005/8/layout/vList5"/>
    <dgm:cxn modelId="{7B6277E2-DEA7-4FF9-9B16-ED3B4C0F2608}" type="presParOf" srcId="{9EECEB09-48FA-4CC8-8716-B0383F5BE82F}" destId="{00890747-7904-43C4-BEA5-A9BE5FE3CD3B}" srcOrd="4" destOrd="0" presId="urn:microsoft.com/office/officeart/2005/8/layout/vList5"/>
    <dgm:cxn modelId="{FE0BD6FF-5EB5-47B2-ADA2-88B4F09CCE86}" type="presParOf" srcId="{00890747-7904-43C4-BEA5-A9BE5FE3CD3B}" destId="{6BC0BD39-BE2F-492B-A468-8C605A2C9025}" srcOrd="0" destOrd="0" presId="urn:microsoft.com/office/officeart/2005/8/layout/vList5"/>
    <dgm:cxn modelId="{8EF301D4-A5F4-488C-A3DD-8792832E0793}" type="presParOf" srcId="{00890747-7904-43C4-BEA5-A9BE5FE3CD3B}" destId="{566271DF-14B0-4204-95FB-A93030E9C5C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4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/>
      <dgm:t>
        <a:bodyPr/>
        <a:lstStyle/>
        <a:p>
          <a:pPr algn="ctr"/>
          <a:r>
            <a:rPr lang="ru-RU" sz="1200" b="1" dirty="0" smtClean="0"/>
            <a:t>1622,2</a:t>
          </a:r>
        </a:p>
        <a:p>
          <a:pPr algn="ctr"/>
          <a:r>
            <a:rPr lang="ru-RU" sz="1200" b="1" dirty="0" smtClean="0"/>
            <a:t> тыс. руб.</a:t>
          </a:r>
          <a:endParaRPr lang="ru-RU" sz="1200" b="1" dirty="0"/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F1AB3BB4-B19C-49FE-A224-2D348E935B28}">
      <dgm:prSet phldrT="[Текст]" custT="1"/>
      <dgm:spPr/>
      <dgm:t>
        <a:bodyPr/>
        <a:lstStyle/>
        <a:p>
          <a:pPr algn="ctr"/>
          <a:r>
            <a:rPr lang="ru-RU" sz="1200" b="1" smtClean="0"/>
            <a:t>1182,0 тыс. руб</a:t>
          </a:r>
          <a:r>
            <a:rPr lang="ru-RU" sz="1400" b="1" smtClean="0"/>
            <a:t>.</a:t>
          </a:r>
          <a:endParaRPr lang="ru-RU" sz="1400" b="1" dirty="0"/>
        </a:p>
      </dgm:t>
    </dgm:pt>
    <dgm:pt modelId="{3D524E53-6F42-450E-AE8C-1B4EFE639220}" type="parTrans" cxnId="{A4CD540E-6D1F-4245-8015-022C5D47C9A0}">
      <dgm:prSet/>
      <dgm:spPr/>
      <dgm:t>
        <a:bodyPr/>
        <a:lstStyle/>
        <a:p>
          <a:endParaRPr lang="ru-RU"/>
        </a:p>
      </dgm:t>
    </dgm:pt>
    <dgm:pt modelId="{99DFAF4D-162A-432D-AEEF-CCE2F58581AB}" type="sibTrans" cxnId="{A4CD540E-6D1F-4245-8015-022C5D47C9A0}">
      <dgm:prSet/>
      <dgm:spPr/>
      <dgm:t>
        <a:bodyPr/>
        <a:lstStyle/>
        <a:p>
          <a:endParaRPr lang="ru-RU"/>
        </a:p>
      </dgm:t>
    </dgm:pt>
    <dgm:pt modelId="{5BBCBF67-9EB5-436B-BCE5-F436F4BA5952}">
      <dgm:prSet custT="1"/>
      <dgm:spPr/>
      <dgm:t>
        <a:bodyPr/>
        <a:lstStyle/>
        <a:p>
          <a:r>
            <a:rPr lang="ru-RU" sz="1400" dirty="0" smtClean="0"/>
            <a:t>98,5 тыс. руб.</a:t>
          </a:r>
          <a:endParaRPr lang="ru-RU" sz="1400" dirty="0"/>
        </a:p>
      </dgm:t>
    </dgm:pt>
    <dgm:pt modelId="{88FC4851-8CE3-4BC5-A947-1C69F52AD00C}" type="parTrans" cxnId="{19B760D6-1083-4E6D-A989-B34CB0461BC2}">
      <dgm:prSet/>
      <dgm:spPr/>
      <dgm:t>
        <a:bodyPr/>
        <a:lstStyle/>
        <a:p>
          <a:endParaRPr lang="ru-RU"/>
        </a:p>
      </dgm:t>
    </dgm:pt>
    <dgm:pt modelId="{EF39734A-0519-4B06-A023-03A8AC0FB9AD}" type="sibTrans" cxnId="{19B760D6-1083-4E6D-A989-B34CB0461BC2}">
      <dgm:prSet/>
      <dgm:spPr/>
      <dgm:t>
        <a:bodyPr/>
        <a:lstStyle/>
        <a:p>
          <a:endParaRPr lang="ru-RU"/>
        </a:p>
      </dgm:t>
    </dgm:pt>
    <dgm:pt modelId="{9CABD158-54D5-4B1C-9C91-52E3F66AF542}">
      <dgm:prSet custT="1"/>
      <dgm:spPr/>
      <dgm:t>
        <a:bodyPr/>
        <a:lstStyle/>
        <a:p>
          <a:r>
            <a:rPr lang="ru-RU" sz="2000" dirty="0" smtClean="0"/>
            <a:t>Дотация</a:t>
          </a:r>
          <a:endParaRPr lang="ru-RU" sz="2000" dirty="0"/>
        </a:p>
      </dgm:t>
    </dgm:pt>
    <dgm:pt modelId="{E5079D96-BAA4-4980-92BB-A2B38069EFF0}" type="parTrans" cxnId="{74F29227-72FD-472C-A72F-0269D62767B9}">
      <dgm:prSet/>
      <dgm:spPr/>
      <dgm:t>
        <a:bodyPr/>
        <a:lstStyle/>
        <a:p>
          <a:endParaRPr lang="ru-RU"/>
        </a:p>
      </dgm:t>
    </dgm:pt>
    <dgm:pt modelId="{7017BE59-CBFF-4772-B0E3-33FB9B89F453}" type="sibTrans" cxnId="{74F29227-72FD-472C-A72F-0269D62767B9}">
      <dgm:prSet/>
      <dgm:spPr/>
      <dgm:t>
        <a:bodyPr/>
        <a:lstStyle/>
        <a:p>
          <a:endParaRPr lang="ru-RU"/>
        </a:p>
      </dgm:t>
    </dgm:pt>
    <dgm:pt modelId="{5D37074B-6F69-4356-B36B-BF6AF50C2CC7}">
      <dgm:prSet custT="1"/>
      <dgm:spPr/>
      <dgm:t>
        <a:bodyPr/>
        <a:lstStyle/>
        <a:p>
          <a:pPr algn="l"/>
          <a:r>
            <a:rPr lang="ru-RU" sz="1200" dirty="0" smtClean="0"/>
            <a:t>Прочие субсидии бюджетам городских поселений</a:t>
          </a:r>
          <a:endParaRPr lang="ru-RU" sz="1200" dirty="0"/>
        </a:p>
      </dgm:t>
    </dgm:pt>
    <dgm:pt modelId="{ED5EFD05-E31B-4AA4-8966-7BF3D6826B86}" type="parTrans" cxnId="{5A5B5124-AF7E-474E-890B-D15DB90BFA63}">
      <dgm:prSet/>
      <dgm:spPr/>
      <dgm:t>
        <a:bodyPr/>
        <a:lstStyle/>
        <a:p>
          <a:endParaRPr lang="ru-RU"/>
        </a:p>
      </dgm:t>
    </dgm:pt>
    <dgm:pt modelId="{20E2CBB7-4CA1-4C13-89F8-7D29E180A522}" type="sibTrans" cxnId="{5A5B5124-AF7E-474E-890B-D15DB90BFA63}">
      <dgm:prSet/>
      <dgm:spPr/>
      <dgm:t>
        <a:bodyPr/>
        <a:lstStyle/>
        <a:p>
          <a:endParaRPr lang="ru-RU"/>
        </a:p>
      </dgm:t>
    </dgm:pt>
    <dgm:pt modelId="{E9CACE5F-637F-422F-908F-C4FA45767993}">
      <dgm:prSet custT="1"/>
      <dgm:spPr/>
      <dgm:t>
        <a:bodyPr/>
        <a:lstStyle/>
        <a:p>
          <a:r>
            <a:rPr lang="ru-RU" sz="1050" dirty="0" smtClean="0"/>
            <a:t>Прочие безвозмездные поступления в бюджеты городских поселений</a:t>
          </a:r>
          <a:endParaRPr lang="ru-RU" sz="1050" dirty="0"/>
        </a:p>
      </dgm:t>
    </dgm:pt>
    <dgm:pt modelId="{1D7AF731-C76A-4E57-ABF1-D34B79C6DC5E}" type="parTrans" cxnId="{27A8B3FF-300A-4462-864E-5F81246E9093}">
      <dgm:prSet/>
      <dgm:spPr/>
      <dgm:t>
        <a:bodyPr/>
        <a:lstStyle/>
        <a:p>
          <a:endParaRPr lang="ru-RU"/>
        </a:p>
      </dgm:t>
    </dgm:pt>
    <dgm:pt modelId="{5722AB8B-02D1-4604-AF93-D90B7D05A772}" type="sibTrans" cxnId="{27A8B3FF-300A-4462-864E-5F81246E9093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  <dgm:t>
        <a:bodyPr/>
        <a:lstStyle/>
        <a:p>
          <a:endParaRPr lang="ru-RU"/>
        </a:p>
      </dgm:t>
    </dgm:pt>
    <dgm:pt modelId="{4787B8AB-D47E-48D6-BAF8-198779755066}" type="pres">
      <dgm:prSet presAssocID="{07E63CAE-E07F-43B5-8B9A-D5F850D11316}" presName="parentText" presStyleLbl="alignNode1" presStyleIdx="0" presStyleCnt="3" custScaleX="114454" custLinFactNeighborX="2835" custLinFactNeighborY="-591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3" custScaleY="116776" custLinFactNeighborX="13808" custLinFactNeighborY="-1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E69044-0269-48CC-928E-B33D47380A74}" type="pres">
      <dgm:prSet presAssocID="{43DE1715-4354-493F-A47C-A623A5CC279E}" presName="sp" presStyleCnt="0"/>
      <dgm:spPr/>
      <dgm:t>
        <a:bodyPr/>
        <a:lstStyle/>
        <a:p>
          <a:endParaRPr lang="ru-RU"/>
        </a:p>
      </dgm:t>
    </dgm:pt>
    <dgm:pt modelId="{370DFC76-57CD-4E95-8208-DC093CA2C07D}" type="pres">
      <dgm:prSet presAssocID="{F1AB3BB4-B19C-49FE-A224-2D348E935B28}" presName="composite" presStyleCnt="0"/>
      <dgm:spPr/>
      <dgm:t>
        <a:bodyPr/>
        <a:lstStyle/>
        <a:p>
          <a:endParaRPr lang="ru-RU"/>
        </a:p>
      </dgm:t>
    </dgm:pt>
    <dgm:pt modelId="{19F9E022-39AE-4A4F-AA1F-8A2DC146C397}" type="pres">
      <dgm:prSet presAssocID="{F1AB3BB4-B19C-49FE-A224-2D348E935B2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9DE90B-0FE1-4A12-9E58-B109F14905DE}" type="pres">
      <dgm:prSet presAssocID="{F1AB3BB4-B19C-49FE-A224-2D348E935B28}" presName="descendantText" presStyleLbl="alignAcc1" presStyleIdx="1" presStyleCnt="3" custLinFactNeighborX="9761" custLinFactNeighborY="-69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EE59B7-38EE-41C2-9639-AD82ABF6C97B}" type="pres">
      <dgm:prSet presAssocID="{99DFAF4D-162A-432D-AEEF-CCE2F58581AB}" presName="sp" presStyleCnt="0"/>
      <dgm:spPr/>
      <dgm:t>
        <a:bodyPr/>
        <a:lstStyle/>
        <a:p>
          <a:endParaRPr lang="ru-RU"/>
        </a:p>
      </dgm:t>
    </dgm:pt>
    <dgm:pt modelId="{5DBCE156-99BF-4503-9806-029D8F12A117}" type="pres">
      <dgm:prSet presAssocID="{5BBCBF67-9EB5-436B-BCE5-F436F4BA5952}" presName="composite" presStyleCnt="0"/>
      <dgm:spPr/>
      <dgm:t>
        <a:bodyPr/>
        <a:lstStyle/>
        <a:p>
          <a:endParaRPr lang="ru-RU"/>
        </a:p>
      </dgm:t>
    </dgm:pt>
    <dgm:pt modelId="{A7FA82A0-636F-4AF4-9B69-62B50543AD14}" type="pres">
      <dgm:prSet presAssocID="{5BBCBF67-9EB5-436B-BCE5-F436F4BA595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3C5460-B79A-4449-A103-EF9C9761294D}" type="pres">
      <dgm:prSet presAssocID="{5BBCBF67-9EB5-436B-BCE5-F436F4BA5952}" presName="descendantText" presStyleLbl="alignAcc1" presStyleIdx="2" presStyleCnt="3" custLinFactNeighborX="969" custLinFactNeighborY="-39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74F29227-72FD-472C-A72F-0269D62767B9}" srcId="{07E63CAE-E07F-43B5-8B9A-D5F850D11316}" destId="{9CABD158-54D5-4B1C-9C91-52E3F66AF542}" srcOrd="0" destOrd="0" parTransId="{E5079D96-BAA4-4980-92BB-A2B38069EFF0}" sibTransId="{7017BE59-CBFF-4772-B0E3-33FB9B89F453}"/>
    <dgm:cxn modelId="{234A19D7-62F0-467C-90BE-41759B203269}" type="presOf" srcId="{5BBCBF67-9EB5-436B-BCE5-F436F4BA5952}" destId="{A7FA82A0-636F-4AF4-9B69-62B50543AD14}" srcOrd="0" destOrd="0" presId="urn:microsoft.com/office/officeart/2005/8/layout/chevron2"/>
    <dgm:cxn modelId="{D31E793B-86E3-4F68-89DA-6960CBB19789}" type="presOf" srcId="{9CABD158-54D5-4B1C-9C91-52E3F66AF542}" destId="{42ACD664-9300-4249-B2F8-9749D7BED71E}" srcOrd="0" destOrd="0" presId="urn:microsoft.com/office/officeart/2005/8/layout/chevron2"/>
    <dgm:cxn modelId="{6C79A5D2-9572-4CC1-8767-3CE417F0C1E4}" type="presOf" srcId="{5D37074B-6F69-4356-B36B-BF6AF50C2CC7}" destId="{999DE90B-0FE1-4A12-9E58-B109F14905DE}" srcOrd="0" destOrd="0" presId="urn:microsoft.com/office/officeart/2005/8/layout/chevron2"/>
    <dgm:cxn modelId="{747EAA87-913D-4349-86B0-2E209DC1A10D}" type="presOf" srcId="{07E63CAE-E07F-43B5-8B9A-D5F850D11316}" destId="{4787B8AB-D47E-48D6-BAF8-198779755066}" srcOrd="0" destOrd="0" presId="urn:microsoft.com/office/officeart/2005/8/layout/chevron2"/>
    <dgm:cxn modelId="{7FF44548-1128-40FA-85A6-E1D68BE2B336}" type="presOf" srcId="{083058FB-D7E4-42AC-AC47-EC9D2740D50F}" destId="{76D4EB3A-2C6C-4C02-83C0-C250857A209F}" srcOrd="0" destOrd="0" presId="urn:microsoft.com/office/officeart/2005/8/layout/chevron2"/>
    <dgm:cxn modelId="{93D27BDF-0A06-4848-9E30-2D09D001345D}" type="presOf" srcId="{E9CACE5F-637F-422F-908F-C4FA45767993}" destId="{9D3C5460-B79A-4449-A103-EF9C9761294D}" srcOrd="0" destOrd="0" presId="urn:microsoft.com/office/officeart/2005/8/layout/chevron2"/>
    <dgm:cxn modelId="{D8474C79-DA06-493B-B47C-298C11427CF4}" type="presOf" srcId="{F1AB3BB4-B19C-49FE-A224-2D348E935B28}" destId="{19F9E022-39AE-4A4F-AA1F-8A2DC146C397}" srcOrd="0" destOrd="0" presId="urn:microsoft.com/office/officeart/2005/8/layout/chevron2"/>
    <dgm:cxn modelId="{5A5B5124-AF7E-474E-890B-D15DB90BFA63}" srcId="{F1AB3BB4-B19C-49FE-A224-2D348E935B28}" destId="{5D37074B-6F69-4356-B36B-BF6AF50C2CC7}" srcOrd="0" destOrd="0" parTransId="{ED5EFD05-E31B-4AA4-8966-7BF3D6826B86}" sibTransId="{20E2CBB7-4CA1-4C13-89F8-7D29E180A522}"/>
    <dgm:cxn modelId="{19B760D6-1083-4E6D-A989-B34CB0461BC2}" srcId="{083058FB-D7E4-42AC-AC47-EC9D2740D50F}" destId="{5BBCBF67-9EB5-436B-BCE5-F436F4BA5952}" srcOrd="2" destOrd="0" parTransId="{88FC4851-8CE3-4BC5-A947-1C69F52AD00C}" sibTransId="{EF39734A-0519-4B06-A023-03A8AC0FB9AD}"/>
    <dgm:cxn modelId="{27A8B3FF-300A-4462-864E-5F81246E9093}" srcId="{5BBCBF67-9EB5-436B-BCE5-F436F4BA5952}" destId="{E9CACE5F-637F-422F-908F-C4FA45767993}" srcOrd="0" destOrd="0" parTransId="{1D7AF731-C76A-4E57-ABF1-D34B79C6DC5E}" sibTransId="{5722AB8B-02D1-4604-AF93-D90B7D05A772}"/>
    <dgm:cxn modelId="{A4CD540E-6D1F-4245-8015-022C5D47C9A0}" srcId="{083058FB-D7E4-42AC-AC47-EC9D2740D50F}" destId="{F1AB3BB4-B19C-49FE-A224-2D348E935B28}" srcOrd="1" destOrd="0" parTransId="{3D524E53-6F42-450E-AE8C-1B4EFE639220}" sibTransId="{99DFAF4D-162A-432D-AEEF-CCE2F58581AB}"/>
    <dgm:cxn modelId="{44EF7AA0-3AFE-4622-B192-59D6309EC366}" type="presParOf" srcId="{76D4EB3A-2C6C-4C02-83C0-C250857A209F}" destId="{F20FF4BD-3B95-4BD9-AB03-9DE613AB4E67}" srcOrd="0" destOrd="0" presId="urn:microsoft.com/office/officeart/2005/8/layout/chevron2"/>
    <dgm:cxn modelId="{FC136BC3-2C80-4DFE-9456-3C1B8C33655D}" type="presParOf" srcId="{F20FF4BD-3B95-4BD9-AB03-9DE613AB4E67}" destId="{4787B8AB-D47E-48D6-BAF8-198779755066}" srcOrd="0" destOrd="0" presId="urn:microsoft.com/office/officeart/2005/8/layout/chevron2"/>
    <dgm:cxn modelId="{F752AB9E-1E4B-4DEB-8F7D-22D0F0A7162E}" type="presParOf" srcId="{F20FF4BD-3B95-4BD9-AB03-9DE613AB4E67}" destId="{42ACD664-9300-4249-B2F8-9749D7BED71E}" srcOrd="1" destOrd="0" presId="urn:microsoft.com/office/officeart/2005/8/layout/chevron2"/>
    <dgm:cxn modelId="{EEB838D7-0052-4692-A042-889F60EE8F8E}" type="presParOf" srcId="{76D4EB3A-2C6C-4C02-83C0-C250857A209F}" destId="{C0E69044-0269-48CC-928E-B33D47380A74}" srcOrd="1" destOrd="0" presId="urn:microsoft.com/office/officeart/2005/8/layout/chevron2"/>
    <dgm:cxn modelId="{3A9FA3C3-6769-4406-9E65-7A297DB65A41}" type="presParOf" srcId="{76D4EB3A-2C6C-4C02-83C0-C250857A209F}" destId="{370DFC76-57CD-4E95-8208-DC093CA2C07D}" srcOrd="2" destOrd="0" presId="urn:microsoft.com/office/officeart/2005/8/layout/chevron2"/>
    <dgm:cxn modelId="{0DF9EB8C-4FAE-47A5-B83F-52F00E5AE41F}" type="presParOf" srcId="{370DFC76-57CD-4E95-8208-DC093CA2C07D}" destId="{19F9E022-39AE-4A4F-AA1F-8A2DC146C397}" srcOrd="0" destOrd="0" presId="urn:microsoft.com/office/officeart/2005/8/layout/chevron2"/>
    <dgm:cxn modelId="{041A71E5-3181-45CA-A527-BB33BD7963D6}" type="presParOf" srcId="{370DFC76-57CD-4E95-8208-DC093CA2C07D}" destId="{999DE90B-0FE1-4A12-9E58-B109F14905DE}" srcOrd="1" destOrd="0" presId="urn:microsoft.com/office/officeart/2005/8/layout/chevron2"/>
    <dgm:cxn modelId="{CC54A038-64FF-4079-8366-8A0ED60410C3}" type="presParOf" srcId="{76D4EB3A-2C6C-4C02-83C0-C250857A209F}" destId="{E9EE59B7-38EE-41C2-9639-AD82ABF6C97B}" srcOrd="3" destOrd="0" presId="urn:microsoft.com/office/officeart/2005/8/layout/chevron2"/>
    <dgm:cxn modelId="{4591CBEF-F174-40E8-8F77-13357AB996B0}" type="presParOf" srcId="{76D4EB3A-2C6C-4C02-83C0-C250857A209F}" destId="{5DBCE156-99BF-4503-9806-029D8F12A117}" srcOrd="4" destOrd="0" presId="urn:microsoft.com/office/officeart/2005/8/layout/chevron2"/>
    <dgm:cxn modelId="{3EAFE9DD-4638-4AEF-B9D6-50794B2EE6E3}" type="presParOf" srcId="{5DBCE156-99BF-4503-9806-029D8F12A117}" destId="{A7FA82A0-636F-4AF4-9B69-62B50543AD14}" srcOrd="0" destOrd="0" presId="urn:microsoft.com/office/officeart/2005/8/layout/chevron2"/>
    <dgm:cxn modelId="{D7151FF1-0BBB-4129-A764-DDA90CEE48A5}" type="presParOf" srcId="{5DBCE156-99BF-4503-9806-029D8F12A117}" destId="{9D3C5460-B79A-4449-A103-EF9C9761294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4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/>
      <dgm:t>
        <a:bodyPr/>
        <a:lstStyle/>
        <a:p>
          <a:pPr algn="ctr"/>
          <a:r>
            <a:rPr lang="ru-RU" sz="1800" b="1" smtClean="0"/>
            <a:t>1297,8</a:t>
          </a:r>
        </a:p>
        <a:p>
          <a:pPr algn="ctr"/>
          <a:r>
            <a:rPr lang="ru-RU" sz="1800" b="1" smtClean="0"/>
            <a:t> тыс.руб</a:t>
          </a:r>
          <a:r>
            <a:rPr lang="ru-RU" sz="1000" b="1" smtClean="0"/>
            <a:t>.</a:t>
          </a:r>
          <a:endParaRPr lang="ru-RU" sz="1000" b="1" dirty="0"/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F6574D3B-92FB-4DCB-B065-D50275DB829B}">
      <dgm:prSet phldrT="[Текст]" custT="1"/>
      <dgm:spPr/>
      <dgm:t>
        <a:bodyPr/>
        <a:lstStyle/>
        <a:p>
          <a:r>
            <a:rPr lang="ru-RU" sz="1400" b="1" smtClean="0"/>
            <a:t>Дотация</a:t>
          </a:r>
          <a:endParaRPr lang="ru-RU" sz="1400" b="1" dirty="0"/>
        </a:p>
      </dgm:t>
    </dgm:pt>
    <dgm:pt modelId="{46BC5F37-5023-4CBB-B312-34E61BCA88F6}" type="parTrans" cxnId="{46F2B67B-D789-4877-BC64-8E487CBF3F4A}">
      <dgm:prSet/>
      <dgm:spPr/>
      <dgm:t>
        <a:bodyPr/>
        <a:lstStyle/>
        <a:p>
          <a:endParaRPr lang="ru-RU"/>
        </a:p>
      </dgm:t>
    </dgm:pt>
    <dgm:pt modelId="{DEA99C84-6060-4C04-AE9D-7B3EE9731EED}" type="sibTrans" cxnId="{46F2B67B-D789-4877-BC64-8E487CBF3F4A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  <dgm:t>
        <a:bodyPr/>
        <a:lstStyle/>
        <a:p>
          <a:endParaRPr lang="ru-RU"/>
        </a:p>
      </dgm:t>
    </dgm:pt>
    <dgm:pt modelId="{4787B8AB-D47E-48D6-BAF8-198779755066}" type="pres">
      <dgm:prSet presAssocID="{07E63CAE-E07F-43B5-8B9A-D5F850D11316}" presName="parentText" presStyleLbl="alignNode1" presStyleIdx="0" presStyleCnt="1" custScaleX="114454" custLinFactNeighborX="-8911" custLinFactNeighborY="44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1" custScaleX="85087" custScaleY="116266" custLinFactNeighborX="-7481" custLinFactNeighborY="-22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BA7273-EF57-411E-8E69-5237170304B7}" type="presOf" srcId="{07E63CAE-E07F-43B5-8B9A-D5F850D11316}" destId="{4787B8AB-D47E-48D6-BAF8-198779755066}" srcOrd="0" destOrd="0" presId="urn:microsoft.com/office/officeart/2005/8/layout/chevron2"/>
    <dgm:cxn modelId="{C925B1C9-A013-436A-8A40-100F1C4B1AB1}" type="presOf" srcId="{083058FB-D7E4-42AC-AC47-EC9D2740D50F}" destId="{76D4EB3A-2C6C-4C02-83C0-C250857A209F}" srcOrd="0" destOrd="0" presId="urn:microsoft.com/office/officeart/2005/8/layout/chevron2"/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46F2B67B-D789-4877-BC64-8E487CBF3F4A}" srcId="{07E63CAE-E07F-43B5-8B9A-D5F850D11316}" destId="{F6574D3B-92FB-4DCB-B065-D50275DB829B}" srcOrd="0" destOrd="0" parTransId="{46BC5F37-5023-4CBB-B312-34E61BCA88F6}" sibTransId="{DEA99C84-6060-4C04-AE9D-7B3EE9731EED}"/>
    <dgm:cxn modelId="{6A238ACA-45FC-4B82-8FEC-7EEDD4D728DD}" type="presOf" srcId="{F6574D3B-92FB-4DCB-B065-D50275DB829B}" destId="{42ACD664-9300-4249-B2F8-9749D7BED71E}" srcOrd="0" destOrd="0" presId="urn:microsoft.com/office/officeart/2005/8/layout/chevron2"/>
    <dgm:cxn modelId="{4AB1D4C8-6E45-4609-8B15-8A9D47B3E5ED}" type="presParOf" srcId="{76D4EB3A-2C6C-4C02-83C0-C250857A209F}" destId="{F20FF4BD-3B95-4BD9-AB03-9DE613AB4E67}" srcOrd="0" destOrd="0" presId="urn:microsoft.com/office/officeart/2005/8/layout/chevron2"/>
    <dgm:cxn modelId="{E371F995-202F-4F8B-BD2A-A2AA63B306CE}" type="presParOf" srcId="{F20FF4BD-3B95-4BD9-AB03-9DE613AB4E67}" destId="{4787B8AB-D47E-48D6-BAF8-198779755066}" srcOrd="0" destOrd="0" presId="urn:microsoft.com/office/officeart/2005/8/layout/chevron2"/>
    <dgm:cxn modelId="{273E761A-0116-40B7-B846-A26A004C115A}" type="presParOf" srcId="{F20FF4BD-3B95-4BD9-AB03-9DE613AB4E67}" destId="{42ACD664-9300-4249-B2F8-9749D7BED71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4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/>
      <dgm:t>
        <a:bodyPr/>
        <a:lstStyle/>
        <a:p>
          <a:pPr algn="ctr"/>
          <a:r>
            <a:rPr lang="ru-RU" sz="1600" b="1" smtClean="0"/>
            <a:t>1297,8</a:t>
          </a:r>
        </a:p>
        <a:p>
          <a:pPr algn="ctr"/>
          <a:r>
            <a:rPr lang="ru-RU" sz="1600" b="1" smtClean="0"/>
            <a:t>тыс.руб</a:t>
          </a:r>
          <a:r>
            <a:rPr lang="ru-RU" sz="1000" b="1" smtClean="0"/>
            <a:t>.</a:t>
          </a:r>
          <a:endParaRPr lang="ru-RU" sz="1000" b="1" dirty="0"/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F6574D3B-92FB-4DCB-B065-D50275DB829B}">
      <dgm:prSet phldrT="[Текст]" custT="1"/>
      <dgm:spPr/>
      <dgm:t>
        <a:bodyPr/>
        <a:lstStyle/>
        <a:p>
          <a:r>
            <a:rPr lang="ru-RU" sz="1400" b="1" dirty="0" smtClean="0"/>
            <a:t>Дотация</a:t>
          </a:r>
          <a:endParaRPr lang="ru-RU" sz="1400" b="1" dirty="0"/>
        </a:p>
      </dgm:t>
    </dgm:pt>
    <dgm:pt modelId="{46BC5F37-5023-4CBB-B312-34E61BCA88F6}" type="parTrans" cxnId="{46F2B67B-D789-4877-BC64-8E487CBF3F4A}">
      <dgm:prSet/>
      <dgm:spPr/>
      <dgm:t>
        <a:bodyPr/>
        <a:lstStyle/>
        <a:p>
          <a:endParaRPr lang="ru-RU"/>
        </a:p>
      </dgm:t>
    </dgm:pt>
    <dgm:pt modelId="{DEA99C84-6060-4C04-AE9D-7B3EE9731EED}" type="sibTrans" cxnId="{46F2B67B-D789-4877-BC64-8E487CBF3F4A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  <dgm:t>
        <a:bodyPr/>
        <a:lstStyle/>
        <a:p>
          <a:endParaRPr lang="ru-RU"/>
        </a:p>
      </dgm:t>
    </dgm:pt>
    <dgm:pt modelId="{4787B8AB-D47E-48D6-BAF8-198779755066}" type="pres">
      <dgm:prSet presAssocID="{07E63CAE-E07F-43B5-8B9A-D5F850D11316}" presName="parentText" presStyleLbl="alignNode1" presStyleIdx="0" presStyleCnt="1" custScaleX="1144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1" custLinFactNeighborX="4737" custLinFactNeighborY="-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B68896BE-B8FC-4340-B2D8-BA80427C31FB}" type="presOf" srcId="{07E63CAE-E07F-43B5-8B9A-D5F850D11316}" destId="{4787B8AB-D47E-48D6-BAF8-198779755066}" srcOrd="0" destOrd="0" presId="urn:microsoft.com/office/officeart/2005/8/layout/chevron2"/>
    <dgm:cxn modelId="{46F2B67B-D789-4877-BC64-8E487CBF3F4A}" srcId="{07E63CAE-E07F-43B5-8B9A-D5F850D11316}" destId="{F6574D3B-92FB-4DCB-B065-D50275DB829B}" srcOrd="0" destOrd="0" parTransId="{46BC5F37-5023-4CBB-B312-34E61BCA88F6}" sibTransId="{DEA99C84-6060-4C04-AE9D-7B3EE9731EED}"/>
    <dgm:cxn modelId="{AD3B8635-7A70-46B4-B14A-94308A519810}" type="presOf" srcId="{F6574D3B-92FB-4DCB-B065-D50275DB829B}" destId="{42ACD664-9300-4249-B2F8-9749D7BED71E}" srcOrd="0" destOrd="0" presId="urn:microsoft.com/office/officeart/2005/8/layout/chevron2"/>
    <dgm:cxn modelId="{01151329-F1E0-445F-85CA-A4D17BD71B21}" type="presOf" srcId="{083058FB-D7E4-42AC-AC47-EC9D2740D50F}" destId="{76D4EB3A-2C6C-4C02-83C0-C250857A209F}" srcOrd="0" destOrd="0" presId="urn:microsoft.com/office/officeart/2005/8/layout/chevron2"/>
    <dgm:cxn modelId="{D64FE377-4367-49F9-9DF0-E807262D4757}" type="presParOf" srcId="{76D4EB3A-2C6C-4C02-83C0-C250857A209F}" destId="{F20FF4BD-3B95-4BD9-AB03-9DE613AB4E67}" srcOrd="0" destOrd="0" presId="urn:microsoft.com/office/officeart/2005/8/layout/chevron2"/>
    <dgm:cxn modelId="{6380FDD7-F041-4B63-9346-7705468CE3C1}" type="presParOf" srcId="{F20FF4BD-3B95-4BD9-AB03-9DE613AB4E67}" destId="{4787B8AB-D47E-48D6-BAF8-198779755066}" srcOrd="0" destOrd="0" presId="urn:microsoft.com/office/officeart/2005/8/layout/chevron2"/>
    <dgm:cxn modelId="{DB4F9A1C-440E-4628-B742-434646441892}" type="presParOf" srcId="{F20FF4BD-3B95-4BD9-AB03-9DE613AB4E67}" destId="{42ACD664-9300-4249-B2F8-9749D7BED71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05BBCC-BEFE-4367-86EF-44702AF23BA5}">
      <dsp:nvSpPr>
        <dsp:cNvPr id="0" name=""/>
        <dsp:cNvSpPr/>
      </dsp:nvSpPr>
      <dsp:spPr>
        <a:xfrm rot="5400000">
          <a:off x="1646176" y="-567945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 на доходы физических лиц</a:t>
          </a:r>
          <a:endParaRPr lang="ru-RU" sz="1200" kern="1200" dirty="0"/>
        </a:p>
      </dsp:txBody>
      <dsp:txXfrm rot="-5400000">
        <a:off x="1010993" y="92962"/>
        <a:ext cx="1771595" cy="475504"/>
      </dsp:txXfrm>
    </dsp:sp>
    <dsp:sp modelId="{B0D09CF4-C147-4692-9EC6-109AFC553275}">
      <dsp:nvSpPr>
        <dsp:cNvPr id="0" name=""/>
        <dsp:cNvSpPr/>
      </dsp:nvSpPr>
      <dsp:spPr>
        <a:xfrm>
          <a:off x="0" y="1369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40000"/>
              </a:schemeClr>
              <a:schemeClr val="accent3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5309,5тыс. руб</a:t>
          </a: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33524"/>
        <a:ext cx="946682" cy="594380"/>
      </dsp:txXfrm>
    </dsp:sp>
    <dsp:sp modelId="{441F680C-2972-4B13-A7B2-8782ABF84475}">
      <dsp:nvSpPr>
        <dsp:cNvPr id="0" name=""/>
        <dsp:cNvSpPr/>
      </dsp:nvSpPr>
      <dsp:spPr>
        <a:xfrm rot="5400000">
          <a:off x="1646176" y="123679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6065678"/>
            <a:satOff val="-11693"/>
            <a:lumOff val="46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065678"/>
              <a:satOff val="-11693"/>
              <a:lumOff val="46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Налоги на имущество</a:t>
          </a:r>
          <a:endParaRPr lang="ru-RU" sz="1200" kern="1200" dirty="0"/>
        </a:p>
      </dsp:txBody>
      <dsp:txXfrm rot="-5400000">
        <a:off x="1010993" y="784586"/>
        <a:ext cx="1771595" cy="475504"/>
      </dsp:txXfrm>
    </dsp:sp>
    <dsp:sp modelId="{B35BADFA-2242-4113-83A5-AFF98649A85A}">
      <dsp:nvSpPr>
        <dsp:cNvPr id="0" name=""/>
        <dsp:cNvSpPr/>
      </dsp:nvSpPr>
      <dsp:spPr>
        <a:xfrm>
          <a:off x="0" y="692994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5865114"/>
                <a:satOff val="-13363"/>
                <a:lumOff val="5360"/>
                <a:alphaOff val="0"/>
                <a:shade val="40000"/>
              </a:schemeClr>
              <a:schemeClr val="accent3">
                <a:hueOff val="5865114"/>
                <a:satOff val="-13363"/>
                <a:lumOff val="536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3372,6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725149"/>
        <a:ext cx="946682" cy="594380"/>
      </dsp:txXfrm>
    </dsp:sp>
    <dsp:sp modelId="{D4F6A058-2906-45BD-9B09-414CB067D94F}">
      <dsp:nvSpPr>
        <dsp:cNvPr id="0" name=""/>
        <dsp:cNvSpPr/>
      </dsp:nvSpPr>
      <dsp:spPr>
        <a:xfrm rot="5400000">
          <a:off x="1646176" y="815304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12131356"/>
            <a:satOff val="-23385"/>
            <a:lumOff val="92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131356"/>
              <a:satOff val="-23385"/>
              <a:lumOff val="92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Акцизы по подакцизным товарам</a:t>
          </a:r>
          <a:endParaRPr lang="ru-RU" sz="1200" kern="1200" dirty="0"/>
        </a:p>
      </dsp:txBody>
      <dsp:txXfrm rot="-5400000">
        <a:off x="1010993" y="1476211"/>
        <a:ext cx="1771595" cy="475504"/>
      </dsp:txXfrm>
    </dsp:sp>
    <dsp:sp modelId="{5D010674-FF8D-414C-BA8A-A0677FCE0CE5}">
      <dsp:nvSpPr>
        <dsp:cNvPr id="0" name=""/>
        <dsp:cNvSpPr/>
      </dsp:nvSpPr>
      <dsp:spPr>
        <a:xfrm>
          <a:off x="0" y="1384619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1730227"/>
                <a:satOff val="-26725"/>
                <a:lumOff val="10720"/>
                <a:alphaOff val="0"/>
                <a:shade val="40000"/>
              </a:schemeClr>
              <a:schemeClr val="accent3">
                <a:hueOff val="11730227"/>
                <a:satOff val="-26725"/>
                <a:lumOff val="1072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986,2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1416774"/>
        <a:ext cx="946682" cy="594380"/>
      </dsp:txXfrm>
    </dsp:sp>
    <dsp:sp modelId="{426D59F8-1978-4B21-B281-093238C0FE46}">
      <dsp:nvSpPr>
        <dsp:cNvPr id="0" name=""/>
        <dsp:cNvSpPr/>
      </dsp:nvSpPr>
      <dsp:spPr>
        <a:xfrm rot="5400000">
          <a:off x="1646176" y="1506929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18197034"/>
            <a:satOff val="-35078"/>
            <a:lumOff val="138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197034"/>
              <a:satOff val="-35078"/>
              <a:lumOff val="138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Налоги на совокупный доход</a:t>
          </a:r>
          <a:endParaRPr lang="ru-RU" sz="1200" kern="1200" dirty="0"/>
        </a:p>
      </dsp:txBody>
      <dsp:txXfrm rot="-5400000">
        <a:off x="1010993" y="2167836"/>
        <a:ext cx="1771595" cy="475504"/>
      </dsp:txXfrm>
    </dsp:sp>
    <dsp:sp modelId="{6A1D5DDA-320E-42E4-AFB4-8DC725DBE14A}">
      <dsp:nvSpPr>
        <dsp:cNvPr id="0" name=""/>
        <dsp:cNvSpPr/>
      </dsp:nvSpPr>
      <dsp:spPr>
        <a:xfrm>
          <a:off x="0" y="2076244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7595341"/>
                <a:satOff val="-40088"/>
                <a:lumOff val="16080"/>
                <a:alphaOff val="0"/>
                <a:shade val="40000"/>
              </a:schemeClr>
              <a:schemeClr val="accent3">
                <a:hueOff val="17595341"/>
                <a:satOff val="-40088"/>
                <a:lumOff val="1608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126,2тыс. руб</a:t>
          </a:r>
          <a:r>
            <a:rPr lang="ru-RU" sz="8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2108399"/>
        <a:ext cx="946682" cy="59438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99891" y="299967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2020</a:t>
          </a:r>
          <a:endParaRPr lang="ru-RU" sz="3900" kern="1200" dirty="0"/>
        </a:p>
      </dsp:txBody>
      <dsp:txXfrm rot="-5400000">
        <a:off x="1" y="699823"/>
        <a:ext cx="1399493" cy="599783"/>
      </dsp:txXfrm>
    </dsp:sp>
    <dsp:sp modelId="{A3900918-B473-432F-BB24-7631D9274347}">
      <dsp:nvSpPr>
        <dsp:cNvPr id="0" name=""/>
        <dsp:cNvSpPr/>
      </dsp:nvSpPr>
      <dsp:spPr>
        <a:xfrm rot="5400000">
          <a:off x="4190441" y="-2790947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Муниципальная программа "Развитие муниципальной службы в Администрации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 Курской области на 2017-2020 годы" 4,0 тыс.руб.</a:t>
          </a:r>
          <a:endParaRPr lang="ru-RU" sz="1000" kern="1200" dirty="0"/>
        </a:p>
      </dsp:txBody>
      <dsp:txXfrm rot="-5400000">
        <a:off x="1399493" y="63439"/>
        <a:ext cx="6817987" cy="1172653"/>
      </dsp:txXfrm>
    </dsp:sp>
    <dsp:sp modelId="{D35D489C-5C95-4EA5-B094-9E8F4DF3E8D7}">
      <dsp:nvSpPr>
        <dsp:cNvPr id="0" name=""/>
        <dsp:cNvSpPr/>
      </dsp:nvSpPr>
      <dsp:spPr>
        <a:xfrm rot="5400000">
          <a:off x="-299891" y="2177800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2021</a:t>
          </a:r>
          <a:endParaRPr lang="ru-RU" sz="3900" kern="1200" dirty="0"/>
        </a:p>
      </dsp:txBody>
      <dsp:txXfrm rot="-5400000">
        <a:off x="1" y="2577656"/>
        <a:ext cx="1399493" cy="599783"/>
      </dsp:txXfrm>
    </dsp:sp>
    <dsp:sp modelId="{CFF230F2-A319-4442-8D59-1D0F12211A26}">
      <dsp:nvSpPr>
        <dsp:cNvPr id="0" name=""/>
        <dsp:cNvSpPr/>
      </dsp:nvSpPr>
      <dsp:spPr>
        <a:xfrm rot="5400000">
          <a:off x="4190441" y="-982352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399493" y="1872034"/>
        <a:ext cx="6817987" cy="1172653"/>
      </dsp:txXfrm>
    </dsp:sp>
    <dsp:sp modelId="{2BC14005-B517-481D-A913-54E9AD7D9C63}">
      <dsp:nvSpPr>
        <dsp:cNvPr id="0" name=""/>
        <dsp:cNvSpPr/>
      </dsp:nvSpPr>
      <dsp:spPr>
        <a:xfrm rot="5400000">
          <a:off x="-299891" y="3917162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2022</a:t>
          </a:r>
          <a:endParaRPr lang="ru-RU" sz="3900" kern="1200" dirty="0"/>
        </a:p>
      </dsp:txBody>
      <dsp:txXfrm rot="-5400000">
        <a:off x="1" y="4317018"/>
        <a:ext cx="1399493" cy="599783"/>
      </dsp:txXfrm>
    </dsp:sp>
    <dsp:sp modelId="{48920070-5835-4071-B0F3-8A69B8CF9473}">
      <dsp:nvSpPr>
        <dsp:cNvPr id="0" name=""/>
        <dsp:cNvSpPr/>
      </dsp:nvSpPr>
      <dsp:spPr>
        <a:xfrm rot="5400000">
          <a:off x="4659609" y="597318"/>
          <a:ext cx="476251" cy="66093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593069" y="3687108"/>
        <a:ext cx="6586084" cy="42975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99891" y="299967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2020</a:t>
          </a:r>
          <a:endParaRPr lang="ru-RU" sz="3900" kern="1200" dirty="0"/>
        </a:p>
      </dsp:txBody>
      <dsp:txXfrm rot="-5400000">
        <a:off x="1" y="699823"/>
        <a:ext cx="1399493" cy="599783"/>
      </dsp:txXfrm>
    </dsp:sp>
    <dsp:sp modelId="{A3900918-B473-432F-BB24-7631D9274347}">
      <dsp:nvSpPr>
        <dsp:cNvPr id="0" name=""/>
        <dsp:cNvSpPr/>
      </dsp:nvSpPr>
      <dsp:spPr>
        <a:xfrm rot="5400000">
          <a:off x="4190441" y="-2790947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"Энергосбережение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 муниципальной программы "Энергосбережение и повышение энергетической эффективности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период 2015-2020 годы« 220,0 тыс.руб.</a:t>
          </a:r>
          <a:endParaRPr lang="ru-RU" sz="1000" kern="1200" dirty="0"/>
        </a:p>
      </dsp:txBody>
      <dsp:txXfrm rot="-5400000">
        <a:off x="1399493" y="63439"/>
        <a:ext cx="6817987" cy="1172653"/>
      </dsp:txXfrm>
    </dsp:sp>
    <dsp:sp modelId="{D35D489C-5C95-4EA5-B094-9E8F4DF3E8D7}">
      <dsp:nvSpPr>
        <dsp:cNvPr id="0" name=""/>
        <dsp:cNvSpPr/>
      </dsp:nvSpPr>
      <dsp:spPr>
        <a:xfrm rot="5400000">
          <a:off x="-299891" y="2177800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2021</a:t>
          </a:r>
          <a:endParaRPr lang="ru-RU" sz="3900" kern="1200" dirty="0"/>
        </a:p>
      </dsp:txBody>
      <dsp:txXfrm rot="-5400000">
        <a:off x="1" y="2577656"/>
        <a:ext cx="1399493" cy="599783"/>
      </dsp:txXfrm>
    </dsp:sp>
    <dsp:sp modelId="{CFF230F2-A319-4442-8D59-1D0F12211A26}">
      <dsp:nvSpPr>
        <dsp:cNvPr id="0" name=""/>
        <dsp:cNvSpPr/>
      </dsp:nvSpPr>
      <dsp:spPr>
        <a:xfrm rot="5400000">
          <a:off x="4190441" y="-982352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399493" y="1872034"/>
        <a:ext cx="6817987" cy="1172653"/>
      </dsp:txXfrm>
    </dsp:sp>
    <dsp:sp modelId="{2BC14005-B517-481D-A913-54E9AD7D9C63}">
      <dsp:nvSpPr>
        <dsp:cNvPr id="0" name=""/>
        <dsp:cNvSpPr/>
      </dsp:nvSpPr>
      <dsp:spPr>
        <a:xfrm rot="5400000">
          <a:off x="-299891" y="3917162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2022</a:t>
          </a:r>
          <a:endParaRPr lang="ru-RU" sz="3900" kern="1200" dirty="0"/>
        </a:p>
      </dsp:txBody>
      <dsp:txXfrm rot="-5400000">
        <a:off x="1" y="4317018"/>
        <a:ext cx="1399493" cy="599783"/>
      </dsp:txXfrm>
    </dsp:sp>
    <dsp:sp modelId="{48920070-5835-4071-B0F3-8A69B8CF9473}">
      <dsp:nvSpPr>
        <dsp:cNvPr id="0" name=""/>
        <dsp:cNvSpPr/>
      </dsp:nvSpPr>
      <dsp:spPr>
        <a:xfrm rot="5400000">
          <a:off x="4659609" y="597318"/>
          <a:ext cx="476251" cy="66093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593069" y="3687108"/>
        <a:ext cx="6586084" cy="42975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99598" y="302416"/>
          <a:ext cx="1997324" cy="139812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2020</a:t>
          </a:r>
          <a:endParaRPr lang="ru-RU" sz="3900" kern="1200" dirty="0"/>
        </a:p>
      </dsp:txBody>
      <dsp:txXfrm rot="-5400000">
        <a:off x="1" y="701882"/>
        <a:ext cx="1398127" cy="599197"/>
      </dsp:txXfrm>
    </dsp:sp>
    <dsp:sp modelId="{A3900918-B473-432F-BB24-7631D9274347}">
      <dsp:nvSpPr>
        <dsp:cNvPr id="0" name=""/>
        <dsp:cNvSpPr/>
      </dsp:nvSpPr>
      <dsp:spPr>
        <a:xfrm rot="5400000">
          <a:off x="4190392" y="-2789525"/>
          <a:ext cx="1298260" cy="68827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"Создание условий для обеспечения доступным и комфортным жильем граждан в муниципальном образовании "поселок Конышевка» 1646,4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капитальному ремонту муниципального жилищного фонда 30,0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Мероприятие в области коммунального хозяйства 304,4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благоустройству 1162,0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сбору и транспортированию твердых коммунальных отходов 150,0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398127" y="66116"/>
        <a:ext cx="6819415" cy="1171508"/>
      </dsp:txXfrm>
    </dsp:sp>
    <dsp:sp modelId="{D35D489C-5C95-4EA5-B094-9E8F4DF3E8D7}">
      <dsp:nvSpPr>
        <dsp:cNvPr id="0" name=""/>
        <dsp:cNvSpPr/>
      </dsp:nvSpPr>
      <dsp:spPr>
        <a:xfrm rot="5400000">
          <a:off x="-299598" y="2178415"/>
          <a:ext cx="1997324" cy="139812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2021</a:t>
          </a:r>
          <a:endParaRPr lang="ru-RU" sz="3900" kern="1200" dirty="0"/>
        </a:p>
      </dsp:txBody>
      <dsp:txXfrm rot="-5400000">
        <a:off x="1" y="2577881"/>
        <a:ext cx="1398127" cy="599197"/>
      </dsp:txXfrm>
    </dsp:sp>
    <dsp:sp modelId="{CFF230F2-A319-4442-8D59-1D0F12211A26}">
      <dsp:nvSpPr>
        <dsp:cNvPr id="0" name=""/>
        <dsp:cNvSpPr/>
      </dsp:nvSpPr>
      <dsp:spPr>
        <a:xfrm rot="5400000">
          <a:off x="4190392" y="-982693"/>
          <a:ext cx="1298260" cy="68827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/>
            <a:t>Основное мероприятие "Создание условий для обеспечения доступным и комфортным жильем граждан в муниципальном образовании "поселок </a:t>
          </a:r>
          <a:r>
            <a:rPr lang="ru-RU" sz="1000" kern="1200" dirty="0" smtClean="0"/>
            <a:t>Конышевка« 1706,9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капитальному ремонту муниципального жилищного фонда 30,0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Мероприятие в области коммунального хозяйства 364,9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благоустройству 1162,0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сбору и транспортированию твердых коммунальных отходов 150,0 тыс. </a:t>
          </a:r>
          <a:r>
            <a:rPr lang="ru-RU" sz="1000" kern="1200" dirty="0" err="1" smtClean="0"/>
            <a:t>руб</a:t>
          </a:r>
          <a:endParaRPr lang="ru-RU" sz="1000" kern="1200" dirty="0"/>
        </a:p>
      </dsp:txBody>
      <dsp:txXfrm rot="-5400000">
        <a:off x="1398127" y="1872948"/>
        <a:ext cx="6819415" cy="1171508"/>
      </dsp:txXfrm>
    </dsp:sp>
    <dsp:sp modelId="{2BC14005-B517-481D-A913-54E9AD7D9C63}">
      <dsp:nvSpPr>
        <dsp:cNvPr id="0" name=""/>
        <dsp:cNvSpPr/>
      </dsp:nvSpPr>
      <dsp:spPr>
        <a:xfrm rot="5400000">
          <a:off x="-299598" y="3916079"/>
          <a:ext cx="1997324" cy="139812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2022</a:t>
          </a:r>
          <a:endParaRPr lang="ru-RU" sz="3900" kern="1200" dirty="0"/>
        </a:p>
      </dsp:txBody>
      <dsp:txXfrm rot="-5400000">
        <a:off x="1" y="4315545"/>
        <a:ext cx="1398127" cy="599197"/>
      </dsp:txXfrm>
    </dsp:sp>
    <dsp:sp modelId="{48920070-5835-4071-B0F3-8A69B8CF9473}">
      <dsp:nvSpPr>
        <dsp:cNvPr id="0" name=""/>
        <dsp:cNvSpPr/>
      </dsp:nvSpPr>
      <dsp:spPr>
        <a:xfrm rot="5400000">
          <a:off x="4378516" y="475833"/>
          <a:ext cx="954637" cy="68501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«Создание условий для обеспечения доступным и комфортным жильем граждан в муниципальном  образовании «поселок Конышевка»1442,0 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капитальному ремонту муниципального  жилищного  фонда 30,0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в области  коммунального хозяйства 100,0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по благоустройству 1162,0 тыс. 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Мероприятия  по сбору и  транспортированию  твердых коммунальных отходов 150,0 тыс. руб.</a:t>
          </a:r>
          <a:endParaRPr lang="ru-RU" sz="1000" kern="1200" dirty="0"/>
        </a:p>
      </dsp:txBody>
      <dsp:txXfrm rot="-5400000">
        <a:off x="1430751" y="3470200"/>
        <a:ext cx="6803565" cy="86143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315626" y="303881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2020</a:t>
          </a:r>
          <a:endParaRPr lang="ru-RU" sz="3800" kern="1200" dirty="0"/>
        </a:p>
      </dsp:txBody>
      <dsp:txXfrm rot="-5400000">
        <a:off x="-23835" y="692935"/>
        <a:ext cx="1361687" cy="583580"/>
      </dsp:txXfrm>
    </dsp:sp>
    <dsp:sp modelId="{A3900918-B473-432F-BB24-7631D9274347}">
      <dsp:nvSpPr>
        <dsp:cNvPr id="0" name=""/>
        <dsp:cNvSpPr/>
      </dsp:nvSpPr>
      <dsp:spPr>
        <a:xfrm rot="5400000">
          <a:off x="4189091" y="-2815388"/>
          <a:ext cx="1264424" cy="69192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"Развитие сети автомобильных дорог муниципальной программы "Комплексного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 на 2017-2036 годы«1375,0 </a:t>
          </a:r>
          <a:r>
            <a:rPr lang="ru-RU" sz="1000" kern="1200" dirty="0" err="1" smtClean="0"/>
            <a:t>тыс.руб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 на 2017-2036 годы" 47,3 тыс.руб.</a:t>
          </a:r>
          <a:endParaRPr lang="ru-RU" sz="1000" kern="1200" dirty="0"/>
        </a:p>
      </dsp:txBody>
      <dsp:txXfrm rot="-5400000">
        <a:off x="1361688" y="73739"/>
        <a:ext cx="6857507" cy="1140976"/>
      </dsp:txXfrm>
    </dsp:sp>
    <dsp:sp modelId="{D35D489C-5C95-4EA5-B094-9E8F4DF3E8D7}">
      <dsp:nvSpPr>
        <dsp:cNvPr id="0" name=""/>
        <dsp:cNvSpPr/>
      </dsp:nvSpPr>
      <dsp:spPr>
        <a:xfrm rot="5400000">
          <a:off x="-315626" y="2130985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2021</a:t>
          </a:r>
          <a:endParaRPr lang="ru-RU" sz="3800" kern="1200" dirty="0"/>
        </a:p>
      </dsp:txBody>
      <dsp:txXfrm rot="-5400000">
        <a:off x="-23835" y="2520039"/>
        <a:ext cx="1361687" cy="583580"/>
      </dsp:txXfrm>
    </dsp:sp>
    <dsp:sp modelId="{CFF230F2-A319-4442-8D59-1D0F12211A26}">
      <dsp:nvSpPr>
        <dsp:cNvPr id="0" name=""/>
        <dsp:cNvSpPr/>
      </dsp:nvSpPr>
      <dsp:spPr>
        <a:xfrm rot="5400000">
          <a:off x="4189091" y="-1055648"/>
          <a:ext cx="1264424" cy="69192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"Развитие сети автомобильных дорог муниципальной программы "Комплексного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 на 2017-2036 годы« 2147,4тыс.руб.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 на 2017-2036 годы" 220,0тыс.руб.</a:t>
          </a:r>
          <a:endParaRPr lang="ru-RU" sz="1000" kern="1200" dirty="0"/>
        </a:p>
      </dsp:txBody>
      <dsp:txXfrm rot="-5400000">
        <a:off x="1361688" y="1833479"/>
        <a:ext cx="6857507" cy="1140976"/>
      </dsp:txXfrm>
    </dsp:sp>
    <dsp:sp modelId="{2BC14005-B517-481D-A913-54E9AD7D9C63}">
      <dsp:nvSpPr>
        <dsp:cNvPr id="0" name=""/>
        <dsp:cNvSpPr/>
      </dsp:nvSpPr>
      <dsp:spPr>
        <a:xfrm rot="5400000">
          <a:off x="-315626" y="3951055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2022</a:t>
          </a:r>
          <a:endParaRPr lang="ru-RU" sz="3800" kern="1200" dirty="0"/>
        </a:p>
      </dsp:txBody>
      <dsp:txXfrm rot="-5400000">
        <a:off x="-23835" y="4340109"/>
        <a:ext cx="1361687" cy="583580"/>
      </dsp:txXfrm>
    </dsp:sp>
    <dsp:sp modelId="{48920070-5835-4071-B0F3-8A69B8CF9473}">
      <dsp:nvSpPr>
        <dsp:cNvPr id="0" name=""/>
        <dsp:cNvSpPr/>
      </dsp:nvSpPr>
      <dsp:spPr>
        <a:xfrm rot="5400000">
          <a:off x="4037560" y="428998"/>
          <a:ext cx="1519812" cy="7014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/>
            <a:t>Подпрограмма "Развитие сети автомобильных дорог муниципальной программы "Комплексного развития транспортной инфраструктуры поселка Конышевка Конышевского района Курской области  на 2017-2036 </a:t>
          </a:r>
          <a:r>
            <a:rPr lang="ru-RU" sz="1000" kern="1200" dirty="0" smtClean="0"/>
            <a:t>годы« 2864,6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"Повышение безопасности дорожного движения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" муниципальной программы "Комплексного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 на 2017-2036 годы" 220,0 тыс.руб.</a:t>
          </a:r>
          <a:endParaRPr lang="ru-RU" sz="1000" kern="1200" dirty="0"/>
        </a:p>
      </dsp:txBody>
      <dsp:txXfrm rot="-5400000">
        <a:off x="1290178" y="3250572"/>
        <a:ext cx="6940387" cy="137143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315626" y="303881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2020</a:t>
          </a:r>
          <a:endParaRPr lang="ru-RU" sz="3800" kern="1200" dirty="0"/>
        </a:p>
      </dsp:txBody>
      <dsp:txXfrm rot="-5400000">
        <a:off x="-23835" y="692935"/>
        <a:ext cx="1361687" cy="583580"/>
      </dsp:txXfrm>
    </dsp:sp>
    <dsp:sp modelId="{A3900918-B473-432F-BB24-7631D9274347}">
      <dsp:nvSpPr>
        <dsp:cNvPr id="0" name=""/>
        <dsp:cNvSpPr/>
      </dsp:nvSpPr>
      <dsp:spPr>
        <a:xfrm rot="5400000">
          <a:off x="4189091" y="-2815388"/>
          <a:ext cx="1264424" cy="69192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 "Обеспечение комплексной безопасности жизнедеятельности населения от </a:t>
          </a:r>
          <a:r>
            <a:rPr lang="ru-RU" sz="1000" kern="1200" dirty="0" err="1" smtClean="0"/>
            <a:t>срезвычайных</a:t>
          </a:r>
          <a:r>
            <a:rPr lang="ru-RU" sz="1000" kern="1200" dirty="0" smtClean="0"/>
            <a:t> ситуаций природного и техногенного характера, стабильности техногенной обстановки" муниципальной программы "Защита населения и территории от чрезвычайных ситуаций, обеспечение </a:t>
          </a:r>
          <a:r>
            <a:rPr lang="ru-RU" sz="1000" kern="1200" dirty="0" err="1" smtClean="0"/>
            <a:t>пажарной</a:t>
          </a:r>
          <a:r>
            <a:rPr lang="ru-RU" sz="1000" kern="1200" dirty="0" smtClean="0"/>
            <a:t> безопасности и безопасности людей на водных объектах на 2017-2020 годы« 8,9 тыс.руб.</a:t>
          </a:r>
          <a:endParaRPr lang="ru-RU" sz="1000" kern="1200" dirty="0"/>
        </a:p>
      </dsp:txBody>
      <dsp:txXfrm rot="-5400000">
        <a:off x="1361688" y="73739"/>
        <a:ext cx="6857507" cy="1140976"/>
      </dsp:txXfrm>
    </dsp:sp>
    <dsp:sp modelId="{D35D489C-5C95-4EA5-B094-9E8F4DF3E8D7}">
      <dsp:nvSpPr>
        <dsp:cNvPr id="0" name=""/>
        <dsp:cNvSpPr/>
      </dsp:nvSpPr>
      <dsp:spPr>
        <a:xfrm rot="5400000">
          <a:off x="-315626" y="2130985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2021</a:t>
          </a:r>
          <a:endParaRPr lang="ru-RU" sz="3800" kern="1200" dirty="0"/>
        </a:p>
      </dsp:txBody>
      <dsp:txXfrm rot="-5400000">
        <a:off x="-23835" y="2520039"/>
        <a:ext cx="1361687" cy="583580"/>
      </dsp:txXfrm>
    </dsp:sp>
    <dsp:sp modelId="{CFF230F2-A319-4442-8D59-1D0F12211A26}">
      <dsp:nvSpPr>
        <dsp:cNvPr id="0" name=""/>
        <dsp:cNvSpPr/>
      </dsp:nvSpPr>
      <dsp:spPr>
        <a:xfrm rot="5400000">
          <a:off x="4189091" y="-1055648"/>
          <a:ext cx="1264424" cy="69192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361688" y="1833479"/>
        <a:ext cx="6857507" cy="1140976"/>
      </dsp:txXfrm>
    </dsp:sp>
    <dsp:sp modelId="{2BC14005-B517-481D-A913-54E9AD7D9C63}">
      <dsp:nvSpPr>
        <dsp:cNvPr id="0" name=""/>
        <dsp:cNvSpPr/>
      </dsp:nvSpPr>
      <dsp:spPr>
        <a:xfrm rot="5400000">
          <a:off x="-315626" y="3951055"/>
          <a:ext cx="1945267" cy="136168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2022</a:t>
          </a:r>
          <a:endParaRPr lang="ru-RU" sz="3800" kern="1200" dirty="0"/>
        </a:p>
      </dsp:txBody>
      <dsp:txXfrm rot="-5400000">
        <a:off x="-23835" y="4340109"/>
        <a:ext cx="1361687" cy="583580"/>
      </dsp:txXfrm>
    </dsp:sp>
    <dsp:sp modelId="{48920070-5835-4071-B0F3-8A69B8CF9473}">
      <dsp:nvSpPr>
        <dsp:cNvPr id="0" name=""/>
        <dsp:cNvSpPr/>
      </dsp:nvSpPr>
      <dsp:spPr>
        <a:xfrm rot="5400000">
          <a:off x="4037560" y="428998"/>
          <a:ext cx="1519812" cy="7014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290178" y="3250572"/>
        <a:ext cx="6940387" cy="137143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83025" y="298536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2020</a:t>
          </a:r>
          <a:endParaRPr lang="ru-RU" sz="3700" kern="1200" dirty="0"/>
        </a:p>
      </dsp:txBody>
      <dsp:txXfrm rot="-5400000">
        <a:off x="0" y="675903"/>
        <a:ext cx="1320784" cy="566050"/>
      </dsp:txXfrm>
    </dsp:sp>
    <dsp:sp modelId="{A3900918-B473-432F-BB24-7631D9274347}">
      <dsp:nvSpPr>
        <dsp:cNvPr id="0" name=""/>
        <dsp:cNvSpPr/>
      </dsp:nvSpPr>
      <dsp:spPr>
        <a:xfrm rot="5400000">
          <a:off x="4187630" y="-285140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« 159,6 тыс.руб.</a:t>
          </a:r>
          <a:endParaRPr lang="ru-RU" sz="1000" kern="1200" dirty="0"/>
        </a:p>
      </dsp:txBody>
      <dsp:txXfrm rot="-5400000">
        <a:off x="1320784" y="75308"/>
        <a:ext cx="6900264" cy="1106702"/>
      </dsp:txXfrm>
    </dsp:sp>
    <dsp:sp modelId="{D35D489C-5C95-4EA5-B094-9E8F4DF3E8D7}">
      <dsp:nvSpPr>
        <dsp:cNvPr id="0" name=""/>
        <dsp:cNvSpPr/>
      </dsp:nvSpPr>
      <dsp:spPr>
        <a:xfrm rot="5400000">
          <a:off x="-283025" y="2070757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2021</a:t>
          </a:r>
          <a:endParaRPr lang="ru-RU" sz="3700" kern="1200" dirty="0"/>
        </a:p>
      </dsp:txBody>
      <dsp:txXfrm rot="-5400000">
        <a:off x="0" y="2448124"/>
        <a:ext cx="1320784" cy="566050"/>
      </dsp:txXfrm>
    </dsp:sp>
    <dsp:sp modelId="{CFF230F2-A319-4442-8D59-1D0F12211A26}">
      <dsp:nvSpPr>
        <dsp:cNvPr id="0" name=""/>
        <dsp:cNvSpPr/>
      </dsp:nvSpPr>
      <dsp:spPr>
        <a:xfrm rot="5400000">
          <a:off x="4187630" y="-114452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« 159,6 тыс.руб.</a:t>
          </a:r>
          <a:endParaRPr lang="ru-RU" sz="1000" kern="1200" dirty="0"/>
        </a:p>
      </dsp:txBody>
      <dsp:txXfrm rot="-5400000">
        <a:off x="1320784" y="1782188"/>
        <a:ext cx="6900264" cy="1106702"/>
      </dsp:txXfrm>
    </dsp:sp>
    <dsp:sp modelId="{2BC14005-B517-481D-A913-54E9AD7D9C63}">
      <dsp:nvSpPr>
        <dsp:cNvPr id="0" name=""/>
        <dsp:cNvSpPr/>
      </dsp:nvSpPr>
      <dsp:spPr>
        <a:xfrm rot="5400000">
          <a:off x="-283025" y="3997302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2022</a:t>
          </a:r>
          <a:endParaRPr lang="ru-RU" sz="3700" kern="1200" dirty="0"/>
        </a:p>
      </dsp:txBody>
      <dsp:txXfrm rot="-5400000">
        <a:off x="0" y="4374669"/>
        <a:ext cx="1320784" cy="566050"/>
      </dsp:txXfrm>
    </dsp:sp>
    <dsp:sp modelId="{48920070-5835-4071-B0F3-8A69B8CF9473}">
      <dsp:nvSpPr>
        <dsp:cNvPr id="0" name=""/>
        <dsp:cNvSpPr/>
      </dsp:nvSpPr>
      <dsp:spPr>
        <a:xfrm rot="5400000">
          <a:off x="3903110" y="1184111"/>
          <a:ext cx="1796456" cy="6959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/>
            <a:t>Основное мероприятие "Благоустройство дворовых и общественных территорий в муниципальном образовании "поселок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« 159,6 тыс.руб.</a:t>
          </a:r>
          <a:endParaRPr lang="ru-RU" sz="1000" kern="1200" dirty="0"/>
        </a:p>
      </dsp:txBody>
      <dsp:txXfrm rot="-5400000">
        <a:off x="1321758" y="3853159"/>
        <a:ext cx="6871464" cy="16210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66B74-BAC6-48FB-A69E-77EFDF7A56F7}">
      <dsp:nvSpPr>
        <dsp:cNvPr id="0" name=""/>
        <dsp:cNvSpPr/>
      </dsp:nvSpPr>
      <dsp:spPr>
        <a:xfrm rot="5400000">
          <a:off x="1793072" y="-637072"/>
          <a:ext cx="526952" cy="1935575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 w="381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tx1"/>
              </a:solidFill>
            </a:rPr>
            <a:t>Налог на доходы физических лиц</a:t>
          </a:r>
          <a:endParaRPr lang="ru-RU" sz="1300" kern="1200" dirty="0">
            <a:solidFill>
              <a:schemeClr val="tx1"/>
            </a:solidFill>
          </a:endParaRPr>
        </a:p>
      </dsp:txBody>
      <dsp:txXfrm rot="-5400000">
        <a:off x="1088761" y="92963"/>
        <a:ext cx="1909851" cy="475504"/>
      </dsp:txXfrm>
    </dsp:sp>
    <dsp:sp modelId="{F7F8F642-8586-4E0B-9704-421F74964D04}">
      <dsp:nvSpPr>
        <dsp:cNvPr id="0" name=""/>
        <dsp:cNvSpPr/>
      </dsp:nvSpPr>
      <dsp:spPr>
        <a:xfrm>
          <a:off x="0" y="1369"/>
          <a:ext cx="1088760" cy="658690"/>
        </a:xfrm>
        <a:prstGeom prst="roundRect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5014,5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 руб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33524"/>
        <a:ext cx="1024450" cy="594380"/>
      </dsp:txXfrm>
    </dsp:sp>
    <dsp:sp modelId="{C2DF84D2-46CE-4315-AC9A-EC068F3D11B9}">
      <dsp:nvSpPr>
        <dsp:cNvPr id="0" name=""/>
        <dsp:cNvSpPr/>
      </dsp:nvSpPr>
      <dsp:spPr>
        <a:xfrm rot="5400000">
          <a:off x="1793072" y="54552"/>
          <a:ext cx="526952" cy="1935575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381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Налог на имущество</a:t>
          </a:r>
          <a:endParaRPr lang="ru-RU" sz="1300" kern="1200" dirty="0"/>
        </a:p>
      </dsp:txBody>
      <dsp:txXfrm rot="-5400000">
        <a:off x="1088761" y="784587"/>
        <a:ext cx="1909851" cy="475504"/>
      </dsp:txXfrm>
    </dsp:sp>
    <dsp:sp modelId="{C1558259-A118-41DA-B639-5F5874386B47}">
      <dsp:nvSpPr>
        <dsp:cNvPr id="0" name=""/>
        <dsp:cNvSpPr/>
      </dsp:nvSpPr>
      <dsp:spPr>
        <a:xfrm>
          <a:off x="0" y="692994"/>
          <a:ext cx="1088760" cy="658690"/>
        </a:xfrm>
        <a:prstGeom prst="roundRect">
          <a:avLst/>
        </a:prstGeom>
        <a:solidFill>
          <a:schemeClr val="accent3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3372,6 тыс. 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32155" y="725149"/>
        <a:ext cx="1024450" cy="594380"/>
      </dsp:txXfrm>
    </dsp:sp>
    <dsp:sp modelId="{0FA0A811-7BD1-4C63-9842-B69D2F4EB9E0}">
      <dsp:nvSpPr>
        <dsp:cNvPr id="0" name=""/>
        <dsp:cNvSpPr/>
      </dsp:nvSpPr>
      <dsp:spPr>
        <a:xfrm rot="5400000">
          <a:off x="1793072" y="746176"/>
          <a:ext cx="526952" cy="1935575"/>
        </a:xfrm>
        <a:prstGeom prst="round2SameRect">
          <a:avLst/>
        </a:prstGeom>
        <a:solidFill>
          <a:srgbClr val="FF99FF">
            <a:alpha val="90000"/>
          </a:srgbClr>
        </a:solidFill>
        <a:ln w="381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Акцизы по подакцизным товарам</a:t>
          </a:r>
          <a:endParaRPr lang="ru-RU" sz="1300" kern="1200" dirty="0"/>
        </a:p>
      </dsp:txBody>
      <dsp:txXfrm rot="-5400000">
        <a:off x="1088761" y="1476211"/>
        <a:ext cx="1909851" cy="475504"/>
      </dsp:txXfrm>
    </dsp:sp>
    <dsp:sp modelId="{28FC7E3D-4632-4CC7-8C4F-2DADF80FD840}">
      <dsp:nvSpPr>
        <dsp:cNvPr id="0" name=""/>
        <dsp:cNvSpPr/>
      </dsp:nvSpPr>
      <dsp:spPr>
        <a:xfrm>
          <a:off x="0" y="1384619"/>
          <a:ext cx="1088760" cy="65869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1027,2 тыс. руб.</a:t>
          </a:r>
          <a:endParaRPr lang="ru-RU" sz="1400" kern="1200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155" y="1416774"/>
        <a:ext cx="1024450" cy="594380"/>
      </dsp:txXfrm>
    </dsp:sp>
    <dsp:sp modelId="{5EC4AC27-69A7-40F9-9503-19A07FF35F78}">
      <dsp:nvSpPr>
        <dsp:cNvPr id="0" name=""/>
        <dsp:cNvSpPr/>
      </dsp:nvSpPr>
      <dsp:spPr>
        <a:xfrm rot="5400000">
          <a:off x="1793072" y="1437801"/>
          <a:ext cx="526952" cy="1935575"/>
        </a:xfrm>
        <a:prstGeom prst="round2SameRect">
          <a:avLst/>
        </a:prstGeom>
        <a:solidFill>
          <a:schemeClr val="accent5">
            <a:lumMod val="60000"/>
            <a:lumOff val="40000"/>
            <a:alpha val="90000"/>
          </a:schemeClr>
        </a:solidFill>
        <a:ln w="381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Налоги на совокупный доход</a:t>
          </a:r>
          <a:endParaRPr lang="ru-RU" sz="1300" kern="1200" dirty="0"/>
        </a:p>
      </dsp:txBody>
      <dsp:txXfrm rot="-5400000">
        <a:off x="1088761" y="2167836"/>
        <a:ext cx="1909851" cy="475504"/>
      </dsp:txXfrm>
    </dsp:sp>
    <dsp:sp modelId="{00F96E50-F615-478F-AD51-1BDBC3698A2D}">
      <dsp:nvSpPr>
        <dsp:cNvPr id="0" name=""/>
        <dsp:cNvSpPr/>
      </dsp:nvSpPr>
      <dsp:spPr>
        <a:xfrm>
          <a:off x="0" y="2076244"/>
          <a:ext cx="1088760" cy="658690"/>
        </a:xfrm>
        <a:prstGeom prst="roundRect">
          <a:avLst/>
        </a:prstGeom>
        <a:solidFill>
          <a:srgbClr val="FF99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123,0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руб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2108399"/>
        <a:ext cx="1024450" cy="5943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0B498B-96EA-408E-8667-06C56778B4D5}">
      <dsp:nvSpPr>
        <dsp:cNvPr id="0" name=""/>
        <dsp:cNvSpPr/>
      </dsp:nvSpPr>
      <dsp:spPr>
        <a:xfrm rot="5400000">
          <a:off x="1506213" y="-507520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 на доходы физических лиц</a:t>
          </a:r>
          <a:endParaRPr lang="ru-RU" sz="1100" kern="1200" dirty="0"/>
        </a:p>
      </dsp:txBody>
      <dsp:txXfrm rot="-5400000">
        <a:off x="933224" y="90516"/>
        <a:ext cx="1634017" cy="462991"/>
      </dsp:txXfrm>
    </dsp:sp>
    <dsp:sp modelId="{EDCA5365-1BEB-4346-9209-9A75184A5A4B}">
      <dsp:nvSpPr>
        <dsp:cNvPr id="0" name=""/>
        <dsp:cNvSpPr/>
      </dsp:nvSpPr>
      <dsp:spPr>
        <a:xfrm>
          <a:off x="0" y="1333"/>
          <a:ext cx="933223" cy="641356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5779,8тыс. руб.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32641"/>
        <a:ext cx="870607" cy="578740"/>
      </dsp:txXfrm>
    </dsp:sp>
    <dsp:sp modelId="{E68855BA-ACEC-4210-B5CD-9F94BBA3F4DE}">
      <dsp:nvSpPr>
        <dsp:cNvPr id="0" name=""/>
        <dsp:cNvSpPr/>
      </dsp:nvSpPr>
      <dsp:spPr>
        <a:xfrm rot="5400000">
          <a:off x="1506213" y="165903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Налоги на имущество</a:t>
          </a:r>
          <a:endParaRPr lang="ru-RU" sz="1100" kern="1200" dirty="0"/>
        </a:p>
      </dsp:txBody>
      <dsp:txXfrm rot="-5400000">
        <a:off x="933224" y="763940"/>
        <a:ext cx="1634017" cy="462991"/>
      </dsp:txXfrm>
    </dsp:sp>
    <dsp:sp modelId="{227313E7-3DA5-4AFE-8AA4-BD9A2FB65A97}">
      <dsp:nvSpPr>
        <dsp:cNvPr id="0" name=""/>
        <dsp:cNvSpPr/>
      </dsp:nvSpPr>
      <dsp:spPr>
        <a:xfrm>
          <a:off x="0" y="674757"/>
          <a:ext cx="933223" cy="641356"/>
        </a:xfrm>
        <a:prstGeom prst="roundRect">
          <a:avLst/>
        </a:prstGeom>
        <a:solidFill>
          <a:schemeClr val="accent6">
            <a:shade val="50000"/>
            <a:hueOff val="82638"/>
            <a:satOff val="4092"/>
            <a:lumOff val="1849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3372,6 тыс. руб.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706065"/>
        <a:ext cx="870607" cy="578740"/>
      </dsp:txXfrm>
    </dsp:sp>
    <dsp:sp modelId="{566271DF-14B0-4204-95FB-A93030E9C5C9}">
      <dsp:nvSpPr>
        <dsp:cNvPr id="0" name=""/>
        <dsp:cNvSpPr/>
      </dsp:nvSpPr>
      <dsp:spPr>
        <a:xfrm rot="5400000">
          <a:off x="1506213" y="839327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Акцизы по подакцизным товарам</a:t>
          </a:r>
          <a:endParaRPr lang="ru-RU" sz="1100" kern="1200" dirty="0"/>
        </a:p>
      </dsp:txBody>
      <dsp:txXfrm rot="-5400000">
        <a:off x="933224" y="1437364"/>
        <a:ext cx="1634017" cy="462991"/>
      </dsp:txXfrm>
    </dsp:sp>
    <dsp:sp modelId="{6BC0BD39-BE2F-492B-A468-8C605A2C9025}">
      <dsp:nvSpPr>
        <dsp:cNvPr id="0" name=""/>
        <dsp:cNvSpPr/>
      </dsp:nvSpPr>
      <dsp:spPr>
        <a:xfrm>
          <a:off x="0" y="1348181"/>
          <a:ext cx="933223" cy="641356"/>
        </a:xfrm>
        <a:prstGeom prst="roundRect">
          <a:avLst/>
        </a:prstGeom>
        <a:solidFill>
          <a:schemeClr val="accent6">
            <a:shade val="50000"/>
            <a:hueOff val="165276"/>
            <a:satOff val="8185"/>
            <a:lumOff val="3698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986,2 тыс. руб.</a:t>
          </a:r>
          <a:endParaRPr lang="ru-RU" sz="12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308" y="1379489"/>
        <a:ext cx="870607" cy="578740"/>
      </dsp:txXfrm>
    </dsp:sp>
    <dsp:sp modelId="{71F91493-8451-498D-8ADC-F6A62B34A3C6}">
      <dsp:nvSpPr>
        <dsp:cNvPr id="0" name=""/>
        <dsp:cNvSpPr/>
      </dsp:nvSpPr>
      <dsp:spPr>
        <a:xfrm rot="5400000">
          <a:off x="1506213" y="1512752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Налоги на совокупный доход</a:t>
          </a:r>
          <a:endParaRPr lang="ru-RU" sz="1100" kern="1200" dirty="0"/>
        </a:p>
      </dsp:txBody>
      <dsp:txXfrm rot="-5400000">
        <a:off x="933224" y="2110789"/>
        <a:ext cx="1634017" cy="462991"/>
      </dsp:txXfrm>
    </dsp:sp>
    <dsp:sp modelId="{FC55F218-1815-4C85-B7E9-AA1518AFBA0B}">
      <dsp:nvSpPr>
        <dsp:cNvPr id="0" name=""/>
        <dsp:cNvSpPr/>
      </dsp:nvSpPr>
      <dsp:spPr>
        <a:xfrm>
          <a:off x="0" y="2021606"/>
          <a:ext cx="933223" cy="641356"/>
        </a:xfrm>
        <a:prstGeom prst="roundRect">
          <a:avLst/>
        </a:prstGeom>
        <a:solidFill>
          <a:schemeClr val="accent6">
            <a:shade val="50000"/>
            <a:hueOff val="82638"/>
            <a:satOff val="4092"/>
            <a:lumOff val="1849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130,7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2052914"/>
        <a:ext cx="870607" cy="5787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0.14876</cdr:x>
      <cdr:y>0.84883</cdr:y>
    </cdr:from>
    <cdr:to>
      <cdr:x>0.3719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5134272"/>
          <a:ext cx="194421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0.13223</cdr:x>
      <cdr:y>0.42105</cdr:y>
    </cdr:from>
    <cdr:to>
      <cdr:x>0.2314</cdr:x>
      <cdr:y>0.55263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52128" y="2304256"/>
          <a:ext cx="86409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0.1157</cdr:x>
      <cdr:y>0.42105</cdr:y>
    </cdr:from>
    <cdr:to>
      <cdr:x>0.26446</cdr:x>
      <cdr:y>0.48684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08112" y="2304256"/>
          <a:ext cx="129614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pPr>
            <a:lnSpc>
              <a:spcPts val="1200"/>
            </a:lnSpc>
          </a:pPr>
          <a:endParaRPr lang="ru-RU" sz="1100" dirty="0"/>
        </a:p>
      </cdr:txBody>
    </cdr:sp>
  </cdr:relSizeAnchor>
  <cdr:relSizeAnchor xmlns:cdr="http://schemas.openxmlformats.org/drawingml/2006/chartDrawing">
    <cdr:from>
      <cdr:x>0.23967</cdr:x>
      <cdr:y>0.47368</cdr:y>
    </cdr:from>
    <cdr:to>
      <cdr:x>0.38017</cdr:x>
      <cdr:y>0.55263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088232" y="2592288"/>
          <a:ext cx="122413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0.2971</cdr:x>
      <cdr:y>0.01512</cdr:y>
    </cdr:from>
    <cdr:to>
      <cdr:x>0.77344</cdr:x>
      <cdr:y>0.26162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9723" y="32665"/>
          <a:ext cx="1234102" cy="5325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accent4">
                  <a:lumMod val="50000"/>
                </a:schemeClr>
              </a:solidFill>
            </a:rPr>
            <a:t>2021год </a:t>
          </a:r>
          <a:endParaRPr lang="ru-RU" sz="14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0.2971</cdr:x>
      <cdr:y>0.01512</cdr:y>
    </cdr:from>
    <cdr:to>
      <cdr:x>0.77344</cdr:x>
      <cdr:y>0.26162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9723" y="32665"/>
          <a:ext cx="1234102" cy="5325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>
              <a:solidFill>
                <a:schemeClr val="accent4">
                  <a:lumMod val="50000"/>
                </a:schemeClr>
              </a:solidFill>
            </a:rPr>
            <a:t>2021год </a:t>
          </a:r>
          <a:endParaRPr lang="ru-RU" sz="18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0.36209</cdr:x>
      <cdr:y>0.50283</cdr:y>
    </cdr:from>
    <cdr:to>
      <cdr:x>0.45827</cdr:x>
      <cdr:y>0.58526</cdr:y>
    </cdr:to>
    <cdr:sp macro="" textlink="">
      <cdr:nvSpPr>
        <cdr:cNvPr id="3" name="Стрелка вправо 2"/>
        <cdr:cNvSpPr/>
      </cdr:nvSpPr>
      <cdr:spPr>
        <a:xfrm xmlns:a="http://schemas.openxmlformats.org/drawingml/2006/main" rot="2395308">
          <a:off x="3024672" y="3150679"/>
          <a:ext cx="803432" cy="5164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0.64175</cdr:x>
      <cdr:y>0.53929</cdr:y>
    </cdr:from>
    <cdr:to>
      <cdr:x>0.71071</cdr:x>
      <cdr:y>0.61788</cdr:y>
    </cdr:to>
    <cdr:sp macro="" textlink="">
      <cdr:nvSpPr>
        <cdr:cNvPr id="5" name="Стрелка вправо 4"/>
        <cdr:cNvSpPr/>
      </cdr:nvSpPr>
      <cdr:spPr>
        <a:xfrm xmlns:a="http://schemas.openxmlformats.org/drawingml/2006/main" rot="18928898">
          <a:off x="5360810" y="3379117"/>
          <a:ext cx="576053" cy="492434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9BB20E2-34FE-4DA0-A4CA-53E84D134FCD}" type="datetimeFigureOut">
              <a:rPr lang="ru-RU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BD4C216-9761-4F0C-BFD3-1639B2852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0473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C21D6-4371-45C1-8A79-52ED8F8E5477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E31802F-BEFD-4659-97A9-8679EF039C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6EB3A1-3067-4B6B-9D6E-C7459AA9993E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D195C2-EABD-4560-A0E2-07106AB654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A640BD-B048-405F-A297-9EC509E47086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B50C-DE48-4006-854E-6418C9DCFD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8DF50289-AE0E-4082-A197-05F67F22043B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C47C738-AF54-4805-83AE-1FACD743E5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3C9697-A9FE-46FE-93E7-AF6AFFFCC977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2EB847-6690-4260-971F-28CF5E50FD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ED70AF-24FB-4D9D-9681-76A4D4D9FCE3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0EC333-0158-49B3-8497-F6001F25CB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365CF8-99B9-442E-9280-2BA3D89A03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9EEAA7-5CF4-4A85-AF6C-2CBD507C0C6C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F7B900-8504-4E5C-9C94-D9399F5FC1B3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920DEC-EE29-47DC-AA8F-C67AB634A5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A5BF8C-7711-41B5-9B9D-00AF42A39AAC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45A1F9-CA11-47B2-9648-B01291BC73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8F131A5B-2D71-4155-AA1B-BCDBAD99B61F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8122C65-11D2-4E00-8D29-D22F7C44D5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4F699B-042D-4E5A-93D1-15E06104D71F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43B120-AD39-4BA6-A929-B6F28C0D03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CFF65A1-71F2-477C-9A90-C91BE49245EA}" type="datetimeFigureOut">
              <a:rPr lang="ru-RU" smtClean="0"/>
              <a:pPr>
                <a:defRPr/>
              </a:pPr>
              <a:t>13.04.2021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EBA3649-9EFF-4899-BDA6-2C18FB3F5F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openxmlformats.org/officeDocument/2006/relationships/diagramColors" Target="../diagrams/colors3.xml"/><Relationship Id="rId3" Type="http://schemas.openxmlformats.org/officeDocument/2006/relationships/chart" Target="../charts/chart5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QuickStyle" Target="../diagrams/quickStyle3.xml"/><Relationship Id="rId2" Type="http://schemas.openxmlformats.org/officeDocument/2006/relationships/chart" Target="../charts/chart4.xml"/><Relationship Id="rId16" Type="http://schemas.openxmlformats.org/officeDocument/2006/relationships/diagramLayout" Target="../diagrams/layout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5" Type="http://schemas.openxmlformats.org/officeDocument/2006/relationships/diagramData" Target="../diagrams/data3.xml"/><Relationship Id="rId10" Type="http://schemas.openxmlformats.org/officeDocument/2006/relationships/diagramLayout" Target="../diagrams/layout2.xml"/><Relationship Id="rId19" Type="http://schemas.microsoft.com/office/2007/relationships/diagramDrawing" Target="../diagrams/drawing3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18" Type="http://schemas.openxmlformats.org/officeDocument/2006/relationships/diagramColors" Target="../diagrams/colors6.xml"/><Relationship Id="rId3" Type="http://schemas.openxmlformats.org/officeDocument/2006/relationships/chart" Target="../charts/chart8.xml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17" Type="http://schemas.openxmlformats.org/officeDocument/2006/relationships/diagramQuickStyle" Target="../diagrams/quickStyle6.xml"/><Relationship Id="rId2" Type="http://schemas.openxmlformats.org/officeDocument/2006/relationships/chart" Target="../charts/chart7.xml"/><Relationship Id="rId16" Type="http://schemas.openxmlformats.org/officeDocument/2006/relationships/diagramLayout" Target="../diagrams/layout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5" Type="http://schemas.openxmlformats.org/officeDocument/2006/relationships/diagramData" Target="../diagrams/data6.xml"/><Relationship Id="rId10" Type="http://schemas.openxmlformats.org/officeDocument/2006/relationships/diagramLayout" Target="../diagrams/layout5.xml"/><Relationship Id="rId19" Type="http://schemas.microsoft.com/office/2007/relationships/diagramDrawing" Target="../diagrams/drawing6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Relationship Id="rId1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13" Type="http://schemas.microsoft.com/office/2007/relationships/diagramDrawing" Target="../diagrams/drawing8.xml"/><Relationship Id="rId18" Type="http://schemas.microsoft.com/office/2007/relationships/diagramDrawing" Target="../diagrams/drawing9.xml"/><Relationship Id="rId3" Type="http://schemas.openxmlformats.org/officeDocument/2006/relationships/diagramLayout" Target="../diagrams/layout7.xml"/><Relationship Id="rId7" Type="http://schemas.openxmlformats.org/officeDocument/2006/relationships/chart" Target="../charts/chart10.xml"/><Relationship Id="rId12" Type="http://schemas.openxmlformats.org/officeDocument/2006/relationships/diagramColors" Target="../diagrams/colors8.xml"/><Relationship Id="rId17" Type="http://schemas.openxmlformats.org/officeDocument/2006/relationships/diagramColors" Target="../diagrams/colors9.xml"/><Relationship Id="rId2" Type="http://schemas.openxmlformats.org/officeDocument/2006/relationships/diagramData" Target="../diagrams/data7.xml"/><Relationship Id="rId16" Type="http://schemas.openxmlformats.org/officeDocument/2006/relationships/diagramQuickStyle" Target="../diagrams/quickStyle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11" Type="http://schemas.openxmlformats.org/officeDocument/2006/relationships/diagramQuickStyle" Target="../diagrams/quickStyle8.xml"/><Relationship Id="rId5" Type="http://schemas.openxmlformats.org/officeDocument/2006/relationships/diagramColors" Target="../diagrams/colors7.xml"/><Relationship Id="rId15" Type="http://schemas.openxmlformats.org/officeDocument/2006/relationships/diagramLayout" Target="../diagrams/layout9.xml"/><Relationship Id="rId10" Type="http://schemas.openxmlformats.org/officeDocument/2006/relationships/diagramLayout" Target="../diagrams/layout8.xml"/><Relationship Id="rId4" Type="http://schemas.openxmlformats.org/officeDocument/2006/relationships/diagramQuickStyle" Target="../diagrams/quickStyle7.xml"/><Relationship Id="rId9" Type="http://schemas.openxmlformats.org/officeDocument/2006/relationships/diagramData" Target="../diagrams/data8.xml"/><Relationship Id="rId14" Type="http://schemas.openxmlformats.org/officeDocument/2006/relationships/diagramData" Target="../diagrams/data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744" y="2236826"/>
            <a:ext cx="9082256" cy="284835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«БЮДЖЕТ ДЛЯ ГРАЖДАН» </a:t>
            </a:r>
          </a:p>
          <a:p>
            <a:r>
              <a:rPr lang="ru-RU" sz="1800" dirty="0" smtClean="0"/>
              <a:t> БЮДЖЕТ МУНИЦИПАЛЬНОГО ОБРАЗОВАНИЯ «ПОСЕЛОК КОНЫШЕВКА» КОНЫШЕВСКОГО РАЙОНА КУРСКОЙ ОБЛАСТИ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2020 год 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плановой период 2021и 2022 годов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2"/>
          <a:stretch/>
        </p:blipFill>
        <p:spPr>
          <a:xfrm>
            <a:off x="3491881" y="221815"/>
            <a:ext cx="1880220" cy="2015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99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7505" y="116632"/>
            <a:ext cx="8856984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"Энергосбережение и повышение энергетической эффективности в муниципальном образовании "поселок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" </a:t>
            </a:r>
            <a:r>
              <a:rPr lang="ru-RU" sz="1600" dirty="0" err="1" smtClean="0"/>
              <a:t>Конышевского</a:t>
            </a:r>
            <a:r>
              <a:rPr lang="ru-RU" sz="1600" dirty="0" smtClean="0"/>
              <a:t> района Курской области на период 2015-2020 годы"</a:t>
            </a:r>
            <a:endParaRPr lang="ru-RU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275462389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 "Обеспечение доступным и комфортным жильем и коммунальными услугами граждан в муниципальном образовании "поселок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" на 2019-2025 годы"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 Комплексного развития транспортной инфраструктуры поселка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 </a:t>
            </a:r>
            <a:r>
              <a:rPr lang="ru-RU" sz="1600" dirty="0" err="1" smtClean="0"/>
              <a:t>Конышевского</a:t>
            </a:r>
            <a:r>
              <a:rPr lang="ru-RU" sz="1600" dirty="0" smtClean="0"/>
              <a:t> района Курской области  на 2017-2036 годы"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"Защита населения и территории от чрезвычайных ситуаций, обеспечение пожарной безопасности и безопасности людей на водных объектах на 2017-2020 годы"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"Формирование современной городской среды муниципального образования "поселок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" на 2018-2024 годы"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2656"/>
            <a:ext cx="7848872" cy="70788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Расходы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в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рамках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непрограммного направления деятельности на 2020 год, тыс. рублей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1035506"/>
              </p:ext>
            </p:extLst>
          </p:nvPr>
        </p:nvGraphicFramePr>
        <p:xfrm>
          <a:off x="179512" y="1138833"/>
          <a:ext cx="8496944" cy="5299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294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0" y="620713"/>
            <a:ext cx="8388424" cy="5853112"/>
          </a:xfrm>
        </p:spPr>
        <p:txBody>
          <a:bodyPr/>
          <a:lstStyle/>
          <a:p>
            <a:pPr algn="ctr"/>
            <a:r>
              <a:rPr lang="ru-RU" altLang="ru-RU" dirty="0" smtClean="0">
                <a:latin typeface="Arial" charset="0"/>
              </a:rPr>
              <a:t>Контактная информация: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Глава поселка Конышевка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Краснов Александр Сергеевич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График работы с 8-30 до 17-30, </a:t>
            </a:r>
          </a:p>
          <a:p>
            <a:pPr marL="0" indent="0" algn="ctr">
              <a:buNone/>
            </a:pPr>
            <a:r>
              <a:rPr lang="ru-RU" altLang="ru-RU" dirty="0" smtClean="0">
                <a:latin typeface="Arial" charset="0"/>
              </a:rPr>
              <a:t>перерыв с 13-00 до 14-00.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Адрес: 307620, Курская область, п. Конышевка, ул. 50 лет Советской власти, д. 6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Телефон (8 47156) 2-18-69, Факс: 2-11-60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Электронная почта: </a:t>
            </a:r>
            <a:r>
              <a:rPr lang="en-US" altLang="ru-RU" dirty="0" smtClean="0">
                <a:latin typeface="Arial" charset="0"/>
              </a:rPr>
              <a:t>adm-kon@mail.ru</a:t>
            </a:r>
            <a:r>
              <a:rPr lang="ru-RU" altLang="ru-RU" dirty="0" smtClean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27569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468313" y="115888"/>
            <a:ext cx="8540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Constantia" pitchFamily="18" charset="0"/>
              </a:rPr>
              <a:t>Основные характеристики </a:t>
            </a:r>
            <a:r>
              <a:rPr lang="ru-RU" altLang="ru-RU" sz="2400" dirty="0" smtClean="0">
                <a:latin typeface="Constantia" pitchFamily="18" charset="0"/>
              </a:rPr>
              <a:t>местного </a:t>
            </a:r>
            <a:r>
              <a:rPr lang="ru-RU" altLang="ru-RU" sz="2400" dirty="0">
                <a:latin typeface="Constantia" pitchFamily="18" charset="0"/>
              </a:rPr>
              <a:t>бюджета, тыс</a:t>
            </a:r>
            <a:r>
              <a:rPr lang="ru-RU" altLang="ru-RU" sz="2400" dirty="0" smtClean="0">
                <a:latin typeface="Constantia" pitchFamily="18" charset="0"/>
              </a:rPr>
              <a:t>. рублей</a:t>
            </a:r>
            <a:endParaRPr lang="ru-RU" altLang="ru-RU" sz="2400" dirty="0">
              <a:latin typeface="Constantia" pitchFamily="18" charset="0"/>
            </a:endParaRP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3998264"/>
              </p:ext>
            </p:extLst>
          </p:nvPr>
        </p:nvGraphicFramePr>
        <p:xfrm>
          <a:off x="250825" y="620713"/>
          <a:ext cx="8713788" cy="604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1475656" y="116632"/>
            <a:ext cx="6049962" cy="64633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/>
              <a:t>Динамика собственных доходов </a:t>
            </a:r>
            <a:r>
              <a:rPr lang="ru-RU" dirty="0" smtClean="0"/>
              <a:t>местного бюджета тыс. рублей </a:t>
            </a:r>
            <a:endParaRPr lang="ru-RU" dirty="0"/>
          </a:p>
        </p:txBody>
      </p:sp>
      <p:graphicFrame>
        <p:nvGraphicFramePr>
          <p:cNvPr id="2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5937368"/>
              </p:ext>
            </p:extLst>
          </p:nvPr>
        </p:nvGraphicFramePr>
        <p:xfrm>
          <a:off x="519113" y="765175"/>
          <a:ext cx="8250237" cy="6042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250825" y="115888"/>
            <a:ext cx="8281988" cy="8318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Constantia" pitchFamily="18" charset="0"/>
              </a:rPr>
              <a:t>Структура доходов </a:t>
            </a:r>
            <a:r>
              <a:rPr lang="ru-RU" sz="2400" dirty="0" smtClean="0">
                <a:latin typeface="Constantia" pitchFamily="18" charset="0"/>
              </a:rPr>
              <a:t>местного </a:t>
            </a:r>
            <a:r>
              <a:rPr lang="ru-RU" sz="2400" dirty="0">
                <a:latin typeface="Constantia" pitchFamily="18" charset="0"/>
              </a:rPr>
              <a:t>бюджета, тыс.рублей</a:t>
            </a:r>
          </a:p>
          <a:p>
            <a:pPr>
              <a:defRPr/>
            </a:pPr>
            <a:endParaRPr lang="ru-RU" sz="2400" dirty="0"/>
          </a:p>
        </p:txBody>
      </p:sp>
      <p:graphicFrame>
        <p:nvGraphicFramePr>
          <p:cNvPr id="2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3968106"/>
              </p:ext>
            </p:extLst>
          </p:nvPr>
        </p:nvGraphicFramePr>
        <p:xfrm>
          <a:off x="50800" y="815975"/>
          <a:ext cx="9042400" cy="5472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1403350" y="3213100"/>
            <a:ext cx="1439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b="1" dirty="0"/>
              <a:t> </a:t>
            </a:r>
            <a:endParaRPr lang="ru-RU" altLang="ru-RU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6320" y="334559"/>
            <a:ext cx="65992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Объем и структура налоговых доходов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354324"/>
              </p:ext>
            </p:extLst>
          </p:nvPr>
        </p:nvGraphicFramePr>
        <p:xfrm>
          <a:off x="374650" y="1392238"/>
          <a:ext cx="2663825" cy="194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92369" y="1556792"/>
            <a:ext cx="27834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dirty="0" smtClean="0"/>
              <a:t>9537,3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/>
              <a:t>налоговых доходов.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70,8 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endParaRPr lang="ru-RU" altLang="ru-RU" sz="1400" dirty="0"/>
          </a:p>
          <a:p>
            <a:pPr algn="ctr" eaLnBrk="1" hangingPunct="1"/>
            <a:r>
              <a:rPr lang="ru-RU" altLang="ru-RU" sz="1400" dirty="0"/>
              <a:t>в общем объеме доходов</a:t>
            </a:r>
            <a:r>
              <a:rPr lang="ru-RU" altLang="ru-RU" sz="11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2743" y="908050"/>
            <a:ext cx="15827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FFFF00"/>
                </a:solidFill>
              </a:rPr>
              <a:t>2020 </a:t>
            </a:r>
            <a:r>
              <a:rPr lang="ru-RU" sz="1400" b="1" dirty="0">
                <a:solidFill>
                  <a:srgbClr val="FFFF00"/>
                </a:solidFill>
              </a:rPr>
              <a:t>год</a:t>
            </a:r>
          </a:p>
        </p:txBody>
      </p:sp>
      <p:graphicFrame>
        <p:nvGraphicFramePr>
          <p:cNvPr id="4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9044515"/>
              </p:ext>
            </p:extLst>
          </p:nvPr>
        </p:nvGraphicFramePr>
        <p:xfrm>
          <a:off x="3226213" y="917067"/>
          <a:ext cx="2590800" cy="216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583003032"/>
              </p:ext>
            </p:extLst>
          </p:nvPr>
        </p:nvGraphicFramePr>
        <p:xfrm>
          <a:off x="3419872" y="3501008"/>
          <a:ext cx="2808312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442949245"/>
              </p:ext>
            </p:extLst>
          </p:nvPr>
        </p:nvGraphicFramePr>
        <p:xfrm>
          <a:off x="251520" y="3501008"/>
          <a:ext cx="302433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8214543"/>
              </p:ext>
            </p:extLst>
          </p:nvPr>
        </p:nvGraphicFramePr>
        <p:xfrm>
          <a:off x="5867400" y="836613"/>
          <a:ext cx="2952750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907212" y="908050"/>
            <a:ext cx="10382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2022 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2299" name="TextBox 16"/>
          <p:cNvSpPr txBox="1">
            <a:spLocks noChangeArrowheads="1"/>
          </p:cNvSpPr>
          <p:nvPr/>
        </p:nvSpPr>
        <p:spPr bwMode="auto">
          <a:xfrm>
            <a:off x="3434347" y="1576240"/>
            <a:ext cx="25923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9794,5</a:t>
            </a:r>
            <a:r>
              <a:rPr lang="ru-RU" altLang="ru-RU" sz="1400" dirty="0" smtClean="0"/>
              <a:t>тыс.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/>
              <a:t>налоговых доходов. 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79,9</a:t>
            </a:r>
            <a:r>
              <a:rPr lang="ru-RU" altLang="ru-RU" sz="1400" b="1" dirty="0" smtClean="0"/>
              <a:t> </a:t>
            </a:r>
            <a:r>
              <a:rPr lang="ru-RU" altLang="ru-RU" sz="1400" b="1" dirty="0"/>
              <a:t>% </a:t>
            </a:r>
            <a:r>
              <a:rPr lang="ru-RU" altLang="ru-RU" sz="1400" dirty="0"/>
              <a:t>в общем объеме доходов.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319773124"/>
              </p:ext>
            </p:extLst>
          </p:nvPr>
        </p:nvGraphicFramePr>
        <p:xfrm>
          <a:off x="6372200" y="3573016"/>
          <a:ext cx="259228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12301" name="TextBox 18"/>
          <p:cNvSpPr txBox="1">
            <a:spLocks noChangeArrowheads="1"/>
          </p:cNvSpPr>
          <p:nvPr/>
        </p:nvSpPr>
        <p:spPr bwMode="auto">
          <a:xfrm>
            <a:off x="6374473" y="1568475"/>
            <a:ext cx="2384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10269,3</a:t>
            </a:r>
            <a:r>
              <a:rPr lang="ru-RU" altLang="ru-RU" sz="1400" dirty="0" smtClean="0"/>
              <a:t>тыс.руб</a:t>
            </a:r>
            <a:r>
              <a:rPr lang="ru-RU" altLang="ru-RU" sz="1400" dirty="0"/>
              <a:t>. – всего </a:t>
            </a:r>
            <a:endParaRPr lang="ru-RU" altLang="ru-RU" sz="1400" dirty="0" smtClean="0"/>
          </a:p>
          <a:p>
            <a:pPr algn="ctr" eaLnBrk="1" hangingPunct="1"/>
            <a:r>
              <a:rPr lang="ru-RU" altLang="ru-RU" sz="1400" dirty="0" smtClean="0"/>
              <a:t>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80,7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r>
              <a:rPr lang="ru-RU" altLang="ru-RU" sz="1400" dirty="0"/>
              <a:t>в общем объеме доходов.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6320" y="334559"/>
            <a:ext cx="65992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Объем и структура </a:t>
            </a:r>
            <a:r>
              <a:rPr lang="ru-RU" sz="2400" b="1" dirty="0" smtClean="0">
                <a:solidFill>
                  <a:srgbClr val="7030A0"/>
                </a:solidFill>
                <a:latin typeface="Constantia" pitchFamily="18" charset="0"/>
              </a:rPr>
              <a:t>неналоговых </a:t>
            </a: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доходов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34610"/>
              </p:ext>
            </p:extLst>
          </p:nvPr>
        </p:nvGraphicFramePr>
        <p:xfrm>
          <a:off x="374650" y="1392238"/>
          <a:ext cx="2663825" cy="194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92369" y="1556792"/>
            <a:ext cx="27834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1030,5</a:t>
            </a:r>
            <a:r>
              <a:rPr lang="ru-RU" altLang="ru-RU" sz="1400" dirty="0" smtClean="0"/>
              <a:t>тыс.руб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 7,7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endParaRPr lang="ru-RU" altLang="ru-RU" sz="1400" dirty="0"/>
          </a:p>
          <a:p>
            <a:pPr algn="ctr" eaLnBrk="1" hangingPunct="1"/>
            <a:r>
              <a:rPr lang="ru-RU" altLang="ru-RU" sz="1400" dirty="0"/>
              <a:t>в общем объеме доходов</a:t>
            </a:r>
            <a:r>
              <a:rPr lang="ru-RU" altLang="ru-RU" sz="11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2743" y="918527"/>
            <a:ext cx="15827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FFFF00"/>
                </a:solidFill>
              </a:rPr>
              <a:t>2020 </a:t>
            </a:r>
            <a:r>
              <a:rPr lang="ru-RU" sz="1400" b="1" dirty="0">
                <a:solidFill>
                  <a:srgbClr val="FFFF00"/>
                </a:solidFill>
              </a:rPr>
              <a:t>год</a:t>
            </a:r>
          </a:p>
        </p:txBody>
      </p:sp>
      <p:graphicFrame>
        <p:nvGraphicFramePr>
          <p:cNvPr id="4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7543503"/>
              </p:ext>
            </p:extLst>
          </p:nvPr>
        </p:nvGraphicFramePr>
        <p:xfrm>
          <a:off x="3131840" y="908050"/>
          <a:ext cx="2590800" cy="216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506441371"/>
              </p:ext>
            </p:extLst>
          </p:nvPr>
        </p:nvGraphicFramePr>
        <p:xfrm>
          <a:off x="3419872" y="3501008"/>
          <a:ext cx="2808312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3696642460"/>
              </p:ext>
            </p:extLst>
          </p:nvPr>
        </p:nvGraphicFramePr>
        <p:xfrm>
          <a:off x="251520" y="3501008"/>
          <a:ext cx="302433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6961454"/>
              </p:ext>
            </p:extLst>
          </p:nvPr>
        </p:nvGraphicFramePr>
        <p:xfrm>
          <a:off x="5867400" y="836613"/>
          <a:ext cx="2952750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907212" y="908050"/>
            <a:ext cx="10382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2022 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2299" name="TextBox 16"/>
          <p:cNvSpPr txBox="1">
            <a:spLocks noChangeArrowheads="1"/>
          </p:cNvSpPr>
          <p:nvPr/>
        </p:nvSpPr>
        <p:spPr bwMode="auto">
          <a:xfrm>
            <a:off x="3434347" y="1576240"/>
            <a:ext cx="25923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1158,8 </a:t>
            </a:r>
            <a:r>
              <a:rPr lang="ru-RU" altLang="ru-RU" sz="1400" dirty="0"/>
              <a:t>тыс</a:t>
            </a:r>
            <a:r>
              <a:rPr lang="ru-RU" altLang="ru-RU" sz="1400" dirty="0" smtClean="0"/>
              <a:t>.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</a:t>
            </a:r>
            <a:r>
              <a:rPr lang="ru-RU" altLang="ru-RU" sz="1400" dirty="0" smtClean="0"/>
              <a:t>составляет 9,5</a:t>
            </a:r>
            <a:r>
              <a:rPr lang="ru-RU" altLang="ru-RU" sz="1400" b="1" dirty="0" smtClean="0"/>
              <a:t>% </a:t>
            </a:r>
            <a:r>
              <a:rPr lang="ru-RU" altLang="ru-RU" sz="1400" dirty="0"/>
              <a:t>в общем объеме доходов.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092478203"/>
              </p:ext>
            </p:extLst>
          </p:nvPr>
        </p:nvGraphicFramePr>
        <p:xfrm>
          <a:off x="6551712" y="3714752"/>
          <a:ext cx="259228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12301" name="TextBox 18"/>
          <p:cNvSpPr txBox="1">
            <a:spLocks noChangeArrowheads="1"/>
          </p:cNvSpPr>
          <p:nvPr/>
        </p:nvSpPr>
        <p:spPr bwMode="auto">
          <a:xfrm>
            <a:off x="6374473" y="1568475"/>
            <a:ext cx="2384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dirty="0" smtClean="0"/>
              <a:t>1158,8тыс.руб</a:t>
            </a:r>
            <a:r>
              <a:rPr lang="ru-RU" altLang="ru-RU" sz="1400" dirty="0"/>
              <a:t>. – всего </a:t>
            </a:r>
            <a:endParaRPr lang="ru-RU" altLang="ru-RU" sz="1400" dirty="0" smtClean="0"/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9,1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r>
              <a:rPr lang="ru-RU" altLang="ru-RU" sz="1400" dirty="0"/>
              <a:t>в общем объеме доходов.</a:t>
            </a:r>
          </a:p>
        </p:txBody>
      </p:sp>
    </p:spTree>
    <p:extLst>
      <p:ext uri="{BB962C8B-B14F-4D97-AF65-F5344CB8AC3E}">
        <p14:creationId xmlns:p14="http://schemas.microsoft.com/office/powerpoint/2010/main" val="3323936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258888" y="260350"/>
            <a:ext cx="7091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C00000"/>
                </a:solidFill>
                <a:latin typeface="Constantia" pitchFamily="18" charset="0"/>
              </a:rPr>
              <a:t>Объем и структура безвозмездных поступлений</a:t>
            </a: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827088" y="1196975"/>
            <a:ext cx="185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" name="Овал 4"/>
          <p:cNvSpPr/>
          <p:nvPr/>
        </p:nvSpPr>
        <p:spPr>
          <a:xfrm>
            <a:off x="755650" y="836613"/>
            <a:ext cx="1728788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p:txBody>
      </p:sp>
      <p:sp>
        <p:nvSpPr>
          <p:cNvPr id="6" name="Овал 5"/>
          <p:cNvSpPr/>
          <p:nvPr/>
        </p:nvSpPr>
        <p:spPr>
          <a:xfrm>
            <a:off x="3708400" y="836613"/>
            <a:ext cx="1727200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2021год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443663" y="836613"/>
            <a:ext cx="1728787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2022 </a:t>
            </a:r>
            <a:r>
              <a:rPr lang="ru-RU" dirty="0"/>
              <a:t>год</a:t>
            </a:r>
          </a:p>
        </p:txBody>
      </p:sp>
      <p:sp>
        <p:nvSpPr>
          <p:cNvPr id="19470" name="TextBox 9"/>
          <p:cNvSpPr txBox="1">
            <a:spLocks noChangeArrowheads="1"/>
          </p:cNvSpPr>
          <p:nvPr/>
        </p:nvSpPr>
        <p:spPr bwMode="auto">
          <a:xfrm>
            <a:off x="396081" y="1395757"/>
            <a:ext cx="244792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2902,7</a:t>
            </a:r>
            <a:r>
              <a:rPr lang="ru-RU" altLang="ru-RU" sz="1200" dirty="0" smtClean="0"/>
              <a:t>тыс. рублей </a:t>
            </a:r>
            <a:r>
              <a:rPr lang="ru-RU" altLang="ru-RU" sz="1200" dirty="0"/>
              <a:t>– всего</a:t>
            </a:r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dirty="0" smtClean="0"/>
              <a:t>21,5</a:t>
            </a:r>
            <a:r>
              <a:rPr lang="ru-RU" altLang="ru-RU" sz="1200" b="1" dirty="0" smtClean="0"/>
              <a:t>%</a:t>
            </a:r>
            <a:r>
              <a:rPr lang="ru-RU" altLang="ru-RU" sz="1200" dirty="0" smtClean="0"/>
              <a:t> </a:t>
            </a:r>
            <a:r>
              <a:rPr lang="ru-RU" altLang="ru-RU" sz="1200" dirty="0"/>
              <a:t>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117683925"/>
              </p:ext>
            </p:extLst>
          </p:nvPr>
        </p:nvGraphicFramePr>
        <p:xfrm>
          <a:off x="539552" y="3717032"/>
          <a:ext cx="2376264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4613194"/>
              </p:ext>
            </p:extLst>
          </p:nvPr>
        </p:nvGraphicFramePr>
        <p:xfrm>
          <a:off x="3203575" y="1196975"/>
          <a:ext cx="2736850" cy="1439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9473" name="TextBox 12"/>
          <p:cNvSpPr txBox="1">
            <a:spLocks noChangeArrowheads="1"/>
          </p:cNvSpPr>
          <p:nvPr/>
        </p:nvSpPr>
        <p:spPr bwMode="auto">
          <a:xfrm>
            <a:off x="3203575" y="1399252"/>
            <a:ext cx="27368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1297,8</a:t>
            </a:r>
            <a:r>
              <a:rPr lang="ru-RU" altLang="ru-RU" sz="1200" dirty="0" smtClean="0"/>
              <a:t> тыс. рублей</a:t>
            </a:r>
            <a:endParaRPr lang="ru-RU" altLang="ru-RU" sz="1200" dirty="0"/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dirty="0" smtClean="0"/>
              <a:t>10,6</a:t>
            </a:r>
            <a:r>
              <a:rPr lang="ru-RU" altLang="ru-RU" sz="1200" b="1" dirty="0" smtClean="0"/>
              <a:t> </a:t>
            </a:r>
            <a:r>
              <a:rPr lang="ru-RU" altLang="ru-RU" sz="1200" b="1" dirty="0"/>
              <a:t>%</a:t>
            </a:r>
            <a:r>
              <a:rPr lang="ru-RU" altLang="ru-RU" sz="1200" dirty="0"/>
              <a:t> 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4374388"/>
              </p:ext>
            </p:extLst>
          </p:nvPr>
        </p:nvGraphicFramePr>
        <p:xfrm>
          <a:off x="6227763" y="1125538"/>
          <a:ext cx="2447925" cy="1439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475" name="TextBox 14"/>
          <p:cNvSpPr txBox="1">
            <a:spLocks noChangeArrowheads="1"/>
          </p:cNvSpPr>
          <p:nvPr/>
        </p:nvSpPr>
        <p:spPr bwMode="auto">
          <a:xfrm>
            <a:off x="6228184" y="1412521"/>
            <a:ext cx="244792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1297,8</a:t>
            </a:r>
            <a:r>
              <a:rPr lang="ru-RU" altLang="ru-RU" sz="1200" dirty="0" smtClean="0"/>
              <a:t> тыс. рублей </a:t>
            </a:r>
            <a:r>
              <a:rPr lang="ru-RU" altLang="ru-RU" sz="1200" dirty="0"/>
              <a:t>– всего</a:t>
            </a:r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b="1" dirty="0" smtClean="0"/>
              <a:t>10,2 %</a:t>
            </a:r>
            <a:r>
              <a:rPr lang="ru-RU" altLang="ru-RU" sz="1200" dirty="0" smtClean="0"/>
              <a:t> </a:t>
            </a:r>
            <a:r>
              <a:rPr lang="ru-RU" altLang="ru-RU" sz="1200" dirty="0"/>
              <a:t>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1103325385"/>
              </p:ext>
            </p:extLst>
          </p:nvPr>
        </p:nvGraphicFramePr>
        <p:xfrm>
          <a:off x="3275856" y="3579555"/>
          <a:ext cx="2592288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344072489"/>
              </p:ext>
            </p:extLst>
          </p:nvPr>
        </p:nvGraphicFramePr>
        <p:xfrm>
          <a:off x="6300192" y="3645024"/>
          <a:ext cx="2520280" cy="2960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7606809"/>
              </p:ext>
            </p:extLst>
          </p:nvPr>
        </p:nvGraphicFramePr>
        <p:xfrm>
          <a:off x="395288" y="115888"/>
          <a:ext cx="8353425" cy="6265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"Развитие муниципальной службы в Администрации поселка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 </a:t>
            </a:r>
            <a:r>
              <a:rPr lang="ru-RU" sz="1600" dirty="0" err="1" smtClean="0"/>
              <a:t>Конышевского</a:t>
            </a:r>
            <a:r>
              <a:rPr lang="ru-RU" sz="1600" dirty="0" smtClean="0"/>
              <a:t> района  Курской области на 2017-2020 годы"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10996</TotalTime>
  <Words>1546</Words>
  <Application>Microsoft Office PowerPoint</Application>
  <PresentationFormat>Экран (4:3)</PresentationFormat>
  <Paragraphs>203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Шкода</dc:creator>
  <cp:lastModifiedBy>Конышевка_ССТУ</cp:lastModifiedBy>
  <cp:revision>537</cp:revision>
  <cp:lastPrinted>2019-08-19T14:03:31Z</cp:lastPrinted>
  <dcterms:created xsi:type="dcterms:W3CDTF">2014-01-21T08:42:27Z</dcterms:created>
  <dcterms:modified xsi:type="dcterms:W3CDTF">2021-04-13T12:06:56Z</dcterms:modified>
</cp:coreProperties>
</file>