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9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2.xml" ContentType="application/vnd.openxmlformats-officedocument.drawingml.chart+xml"/>
  <Override PartName="/ppt/drawings/drawing5.xml" ContentType="application/vnd.openxmlformats-officedocument.drawingml.chartshape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7" r:id="rId1"/>
  </p:sldMasterIdLst>
  <p:notesMasterIdLst>
    <p:notesMasterId r:id="rId20"/>
  </p:notesMasterIdLst>
  <p:sldIdLst>
    <p:sldId id="333" r:id="rId2"/>
    <p:sldId id="291" r:id="rId3"/>
    <p:sldId id="308" r:id="rId4"/>
    <p:sldId id="293" r:id="rId5"/>
    <p:sldId id="292" r:id="rId6"/>
    <p:sldId id="334" r:id="rId7"/>
    <p:sldId id="301" r:id="rId8"/>
    <p:sldId id="349" r:id="rId9"/>
    <p:sldId id="305" r:id="rId10"/>
    <p:sldId id="311" r:id="rId11"/>
    <p:sldId id="348" r:id="rId12"/>
    <p:sldId id="350" r:id="rId13"/>
    <p:sldId id="351" r:id="rId14"/>
    <p:sldId id="352" r:id="rId15"/>
    <p:sldId id="353" r:id="rId16"/>
    <p:sldId id="354" r:id="rId17"/>
    <p:sldId id="330" r:id="rId18"/>
    <p:sldId id="331" r:id="rId1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9900"/>
    <a:srgbClr val="DC1495"/>
    <a:srgbClr val="CC0099"/>
    <a:srgbClr val="00CCFF"/>
    <a:srgbClr val="66FF66"/>
    <a:srgbClr val="CC0066"/>
    <a:srgbClr val="3366FF"/>
    <a:srgbClr val="FFFF66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9" autoAdjust="0"/>
    <p:restoredTop sz="93075" autoAdjust="0"/>
  </p:normalViewPr>
  <p:slideViewPr>
    <p:cSldViewPr>
      <p:cViewPr>
        <p:scale>
          <a:sx n="80" d="100"/>
          <a:sy n="80" d="100"/>
        </p:scale>
        <p:origin x="-1086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0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33572027350541E-2"/>
          <c:y val="1.2597806592918261E-2"/>
          <c:w val="0.81382830741488232"/>
          <c:h val="0.860234444850043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935567401915218E-2"/>
                  <c:y val="7.630413127492922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17041,0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00385871219221E-2"/>
                  <c:y val="0.1092607518548372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12546,3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575974570318641E-3"/>
                  <c:y val="0.1473464973652725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12618,7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575974570318641E-3"/>
                  <c:y val="0.1719042469261504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948766941414258E-2"/>
                  <c:y val="8.260333943204624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17041</c:v>
                </c:pt>
                <c:pt idx="1">
                  <c:v>12546.3</c:v>
                </c:pt>
                <c:pt idx="2">
                  <c:v>12618.7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17041,0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12546,3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12618,7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6643118625019422E-2"/>
                  <c:y val="6.697568062057803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2022год</c:v>
                </c:pt>
                <c:pt idx="2">
                  <c:v>2023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17041</c:v>
                </c:pt>
                <c:pt idx="1">
                  <c:v>12546.3</c:v>
                </c:pt>
                <c:pt idx="2">
                  <c:v>12618.7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4676480"/>
        <c:axId val="74694656"/>
        <c:axId val="0"/>
      </c:bar3DChart>
      <c:catAx>
        <c:axId val="74676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4694656"/>
        <c:crosses val="autoZero"/>
        <c:auto val="1"/>
        <c:lblAlgn val="ctr"/>
        <c:lblOffset val="100"/>
        <c:noMultiLvlLbl val="0"/>
      </c:catAx>
      <c:valAx>
        <c:axId val="74694656"/>
        <c:scaling>
          <c:orientation val="minMax"/>
        </c:scaling>
        <c:delete val="1"/>
        <c:axPos val="l"/>
        <c:majorGridlines/>
        <c:numFmt formatCode="#,##0.000" sourceLinked="1"/>
        <c:majorTickMark val="out"/>
        <c:minorTickMark val="none"/>
        <c:tickLblPos val="nextTo"/>
        <c:crossAx val="74676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14523184601963"/>
          <c:y val="0.41361916771752838"/>
          <c:w val="0.14620874411909074"/>
          <c:h val="0.1748358856717714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1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Динамика РАСХОДОВ, тыс.рублей</a:t>
            </a:r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83824402652657E-2"/>
                  <c:y val="-2.83061827149521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17041,0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214872676982043E-2"/>
                  <c:y val="-3.04835813853330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12546,3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174022809726132E-2"/>
                  <c:y val="-5.09060615231769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12618,7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449348539817549E-2"/>
                  <c:y val="-5.4434966759523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642974535396562E-2"/>
                  <c:y val="-3.2660980055714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17041</c:v>
                </c:pt>
                <c:pt idx="1">
                  <c:v>12546.3</c:v>
                </c:pt>
                <c:pt idx="2">
                  <c:v>12618.7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0901248"/>
        <c:axId val="100902784"/>
        <c:axId val="0"/>
      </c:bar3DChart>
      <c:catAx>
        <c:axId val="100901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902784"/>
        <c:crosses val="autoZero"/>
        <c:auto val="1"/>
        <c:lblAlgn val="ctr"/>
        <c:lblOffset val="100"/>
        <c:noMultiLvlLbl val="0"/>
      </c:catAx>
      <c:valAx>
        <c:axId val="10090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901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3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758835647263313"/>
          <c:y val="1.3131620552091845E-2"/>
          <c:w val="0.4680240768115469"/>
          <c:h val="0.9034519467331236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Обеспечение деятельности и выполнение функций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859,2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859,2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859.2</c:v>
                </c:pt>
                <c:pt idx="1">
                  <c:v>859.2</c:v>
                </c:pt>
                <c:pt idx="2">
                  <c:v>867.1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Обеспечение деятельности и выполнение функций органов местного самоуправления2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5.5114465820823501E-2"/>
                </c:manualLayout>
              </c:layout>
              <c:tx>
                <c:rich>
                  <a:bodyPr/>
                  <a:lstStyle/>
                  <a:p>
                    <a:pPr>
                      <a:defRPr sz="1600" baseline="0"/>
                    </a:pPr>
                    <a:r>
                      <a:rPr lang="en-US" dirty="0" smtClean="0"/>
                      <a:t>2</a:t>
                    </a:r>
                    <a:r>
                      <a:rPr lang="ru-RU" dirty="0" smtClean="0"/>
                      <a:t>465,7</a:t>
                    </a:r>
                    <a:endParaRPr lang="en-US" dirty="0"/>
                  </a:p>
                </c:rich>
              </c:tx>
              <c:spPr>
                <a:noFill/>
                <a:ln w="25376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946550194987764E-3"/>
                  <c:y val="5.7510746943467986E-2"/>
                </c:manualLayout>
              </c:layout>
              <c:tx>
                <c:rich>
                  <a:bodyPr/>
                  <a:lstStyle/>
                  <a:p>
                    <a:r>
                      <a:rPr lang="ru-RU" sz="1240" baseline="0" dirty="0" smtClean="0"/>
                      <a:t>2465,7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946550194987215E-3"/>
                  <c:y val="9.3454963783135545E-2"/>
                </c:manualLayout>
              </c:layout>
              <c:tx>
                <c:rich>
                  <a:bodyPr/>
                  <a:lstStyle/>
                  <a:p>
                    <a:r>
                      <a:rPr lang="ru-RU" sz="1240" baseline="0" dirty="0" smtClean="0"/>
                      <a:t>2465,7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5376">
                <a:noFill/>
              </a:ln>
            </c:spPr>
            <c:txPr>
              <a:bodyPr/>
              <a:lstStyle/>
              <a:p>
                <a:pPr>
                  <a:defRPr sz="124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2469.6</c:v>
                </c:pt>
                <c:pt idx="1">
                  <c:v>2357</c:v>
                </c:pt>
                <c:pt idx="2">
                  <c:v>2357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Поддержка проекта "Народный бюджет" в Курской области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5818.2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Непрограммные расходы органов местного самоуправления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4922,4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893100389975502E-3"/>
                  <c:y val="-4.792562245288995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5385,5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5702,7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762.1</c:v>
                </c:pt>
                <c:pt idx="1">
                  <c:v>3993.1</c:v>
                </c:pt>
                <c:pt idx="2">
                  <c:v>3892.3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158784"/>
        <c:axId val="109160320"/>
        <c:axId val="109071872"/>
      </c:bar3DChart>
      <c:catAx>
        <c:axId val="109158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160320"/>
        <c:crosses val="autoZero"/>
        <c:auto val="1"/>
        <c:lblAlgn val="ctr"/>
        <c:lblOffset val="100"/>
        <c:noMultiLvlLbl val="0"/>
      </c:catAx>
      <c:valAx>
        <c:axId val="109160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98"/>
            </a:pPr>
            <a:endParaRPr lang="ru-RU"/>
          </a:p>
        </c:txPr>
        <c:crossAx val="109158784"/>
        <c:crosses val="autoZero"/>
        <c:crossBetween val="between"/>
      </c:valAx>
      <c:serAx>
        <c:axId val="109071872"/>
        <c:scaling>
          <c:orientation val="minMax"/>
        </c:scaling>
        <c:delete val="0"/>
        <c:axPos val="b"/>
        <c:min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09160320"/>
        <c:crosses val="autoZero"/>
      </c:ser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2700">
          <a:solidFill>
            <a:srgbClr val="80808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11019,6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11096,2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11300,4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93">
                <a:noFill/>
              </a:ln>
            </c:spPr>
            <c:txPr>
              <a:bodyPr/>
              <a:lstStyle/>
              <a:p>
                <a:pPr>
                  <a:defRPr sz="2559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11019.6</c:v>
                </c:pt>
                <c:pt idx="1">
                  <c:v>11096.2</c:v>
                </c:pt>
                <c:pt idx="2">
                  <c:v>11300.4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74765824"/>
        <c:axId val="74767360"/>
        <c:axId val="0"/>
      </c:bar3DChart>
      <c:catAx>
        <c:axId val="74765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4767360"/>
        <c:crosses val="autoZero"/>
        <c:auto val="1"/>
        <c:lblAlgn val="ctr"/>
        <c:lblOffset val="100"/>
        <c:noMultiLvlLbl val="0"/>
      </c:catAx>
      <c:valAx>
        <c:axId val="74767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4765824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303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269076793771567"/>
          <c:y val="4.4067255190088361E-2"/>
          <c:w val="0.59719333362824034"/>
          <c:h val="0.84760475523805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5.6179775280898875E-3"/>
                  <c:y val="0.129968076317137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1367,0тыс.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49438202247203E-2"/>
                  <c:y val="0.1253263593058111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1076,0тыс.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921348314606765E-2"/>
                  <c:y val="0.127647217811474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1076тыс.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1367</c:v>
                </c:pt>
                <c:pt idx="1">
                  <c:v>1076</c:v>
                </c:pt>
                <c:pt idx="2">
                  <c:v>1076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9652,6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492019079284402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10020,2 тыс. руб.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134831460674156E-3"/>
                  <c:y val="3.24920190792844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10224,4тыс.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9652.6</c:v>
                </c:pt>
                <c:pt idx="1">
                  <c:v>10020.200000000001</c:v>
                </c:pt>
                <c:pt idx="2">
                  <c:v>10224.4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75376512"/>
        <c:axId val="75378048"/>
        <c:axId val="35974208"/>
      </c:bar3DChart>
      <c:catAx>
        <c:axId val="7537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5378048"/>
        <c:crosses val="autoZero"/>
        <c:auto val="1"/>
        <c:lblAlgn val="ctr"/>
        <c:lblOffset val="100"/>
        <c:noMultiLvlLbl val="0"/>
      </c:catAx>
      <c:valAx>
        <c:axId val="75378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5376512"/>
        <c:crosses val="autoZero"/>
        <c:crossBetween val="between"/>
      </c:valAx>
      <c:serAx>
        <c:axId val="35974208"/>
        <c:scaling>
          <c:orientation val="minMax"/>
        </c:scaling>
        <c:delete val="1"/>
        <c:axPos val="b"/>
        <c:majorTickMark val="out"/>
        <c:minorTickMark val="none"/>
        <c:tickLblPos val="nextTo"/>
        <c:crossAx val="75378048"/>
        <c:crosses val="autoZero"/>
        <c:tickLblSkip val="1"/>
      </c:serAx>
    </c:plotArea>
    <c:legend>
      <c:legendPos val="r"/>
      <c:layout>
        <c:manualLayout>
          <c:xMode val="edge"/>
          <c:yMode val="edge"/>
          <c:x val="0.76306913996627324"/>
          <c:y val="0.44769874476987448"/>
          <c:w val="0.2369309033000089"/>
          <c:h val="0.3841262049961323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5896,9тыс. руб</a:t>
          </a:r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1056,5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2981,5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763C89E1-95B4-4BBE-B0DB-2673233A17AC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85,3 тыс. руб</a:t>
          </a:r>
          <a:r>
            <a:rPr lang="ru-RU" sz="8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dirty="0">
            <a:latin typeface="Times New Roman" pitchFamily="18" charset="0"/>
            <a:cs typeface="Times New Roman" pitchFamily="18" charset="0"/>
          </a:endParaRPr>
        </a:p>
      </dgm:t>
    </dgm:pt>
    <dgm:pt modelId="{7E349AA5-8A7B-44B5-B2CC-E2E41AECD7A2}" type="parTrans" cxnId="{B67563FD-7688-47A4-8B80-D96EA0EA472D}">
      <dgm:prSet/>
      <dgm:spPr/>
      <dgm:t>
        <a:bodyPr/>
        <a:lstStyle/>
        <a:p>
          <a:endParaRPr lang="ru-RU"/>
        </a:p>
      </dgm:t>
    </dgm:pt>
    <dgm:pt modelId="{31C228E1-C74C-4DE8-9E55-F82AD38243E0}" type="sibTrans" cxnId="{B67563FD-7688-47A4-8B80-D96EA0EA472D}">
      <dgm:prSet/>
      <dgm:spPr/>
      <dgm:t>
        <a:bodyPr/>
        <a:lstStyle/>
        <a:p>
          <a:endParaRPr lang="ru-RU"/>
        </a:p>
      </dgm:t>
    </dgm:pt>
    <dgm:pt modelId="{2D22C969-F870-428C-8E94-86FC1F7EE7F9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F7056644-79C8-49F8-BEDA-5D608FBF688C}" type="parTrans" cxnId="{97D0D248-37D3-4D7D-AB2A-2155A1B7E907}">
      <dgm:prSet/>
      <dgm:spPr/>
      <dgm:t>
        <a:bodyPr/>
        <a:lstStyle/>
        <a:p>
          <a:endParaRPr lang="ru-RU"/>
        </a:p>
      </dgm:t>
    </dgm:pt>
    <dgm:pt modelId="{270AAA6D-FB2A-4A2D-A61F-990A2D453152}" type="sibTrans" cxnId="{97D0D248-37D3-4D7D-AB2A-2155A1B7E907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DB122-88F0-45E9-B189-A5F91AC0D67E}" type="pres">
      <dgm:prSet presAssocID="{F9E3B4ED-08AF-4496-B0CD-D47AEC0F3F17}" presName="sp" presStyleCnt="0"/>
      <dgm:spPr/>
    </dgm:pt>
    <dgm:pt modelId="{9F341404-2AF7-4A02-A60B-1B8ACE16AF75}" type="pres">
      <dgm:prSet presAssocID="{763C89E1-95B4-4BBE-B0DB-2673233A17AC}" presName="linNode" presStyleCnt="0"/>
      <dgm:spPr/>
    </dgm:pt>
    <dgm:pt modelId="{6A1D5DDA-320E-42E4-AFB4-8DC725DBE14A}" type="pres">
      <dgm:prSet presAssocID="{763C89E1-95B4-4BBE-B0DB-2673233A17A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D59F8-1978-4B21-B281-093238C0FE46}" type="pres">
      <dgm:prSet presAssocID="{763C89E1-95B4-4BBE-B0DB-2673233A17A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35A4E02E-C0B4-4644-86CA-17ECA0B7463B}" type="presOf" srcId="{523F3769-07B4-41E9-9554-73ECAAA75E8D}" destId="{80992891-A32B-4731-A924-1721A7FEDC7F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97D0D248-37D3-4D7D-AB2A-2155A1B7E907}" srcId="{763C89E1-95B4-4BBE-B0DB-2673233A17AC}" destId="{2D22C969-F870-428C-8E94-86FC1F7EE7F9}" srcOrd="0" destOrd="0" parTransId="{F7056644-79C8-49F8-BEDA-5D608FBF688C}" sibTransId="{270AAA6D-FB2A-4A2D-A61F-990A2D453152}"/>
    <dgm:cxn modelId="{B67563FD-7688-47A4-8B80-D96EA0EA472D}" srcId="{523F3769-07B4-41E9-9554-73ECAAA75E8D}" destId="{763C89E1-95B4-4BBE-B0DB-2673233A17AC}" srcOrd="3" destOrd="0" parTransId="{7E349AA5-8A7B-44B5-B2CC-E2E41AECD7A2}" sibTransId="{31C228E1-C74C-4DE8-9E55-F82AD38243E0}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882B3F18-B4CF-40BF-BC51-900188C53909}" type="presOf" srcId="{43E4EA6F-B635-451D-BC9B-746E6C234242}" destId="{D4F6A058-2906-45BD-9B09-414CB067D94F}" srcOrd="0" destOrd="0" presId="urn:microsoft.com/office/officeart/2005/8/layout/vList5"/>
    <dgm:cxn modelId="{078248A7-6518-459F-83A9-4CDBA57F1284}" type="presOf" srcId="{763C89E1-95B4-4BBE-B0DB-2673233A17AC}" destId="{6A1D5DDA-320E-42E4-AFB4-8DC725DBE14A}" srcOrd="0" destOrd="0" presId="urn:microsoft.com/office/officeart/2005/8/layout/vList5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A1F35D2F-2BB6-4573-AB2F-5249281D70BC}" type="presOf" srcId="{2D22C969-F870-428C-8E94-86FC1F7EE7F9}" destId="{426D59F8-1978-4B21-B281-093238C0FE46}" srcOrd="0" destOrd="0" presId="urn:microsoft.com/office/officeart/2005/8/layout/vList5"/>
    <dgm:cxn modelId="{47A34D5B-C68A-4EB6-B5B1-BA51E8486A07}" type="presOf" srcId="{C296D4AE-94D8-4286-923F-4D61BF98EA80}" destId="{4605BBCC-BEFE-4367-86EF-44702AF23BA5}" srcOrd="0" destOrd="0" presId="urn:microsoft.com/office/officeart/2005/8/layout/vList5"/>
    <dgm:cxn modelId="{5B35AB95-FB5B-407F-9BDD-F74907B66795}" type="presOf" srcId="{35ECDBA0-9376-42EE-853F-3BF0154D6994}" destId="{441F680C-2972-4B13-A7B2-8782ABF84475}" srcOrd="0" destOrd="0" presId="urn:microsoft.com/office/officeart/2005/8/layout/vList5"/>
    <dgm:cxn modelId="{D9FF4262-678A-4C5D-BA5A-B6AE11D45BDA}" type="presOf" srcId="{248F4927-3152-498E-B63E-F7C59BEF16F0}" destId="{B0D09CF4-C147-4692-9EC6-109AFC553275}" srcOrd="0" destOrd="0" presId="urn:microsoft.com/office/officeart/2005/8/layout/vList5"/>
    <dgm:cxn modelId="{E0846E31-9174-477F-93E9-F8C2D3CAFBE5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422EEDCF-D937-4DFA-AD7D-055FBC3F6E21}" type="presOf" srcId="{5F4FC5B5-F628-4F69-BFB8-AF7DE2EDF913}" destId="{5D010674-FF8D-414C-BA8A-A0677FCE0CE5}" srcOrd="0" destOrd="0" presId="urn:microsoft.com/office/officeart/2005/8/layout/vList5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03583C27-C21E-47E0-8EF2-8A85DD9D8752}" type="presParOf" srcId="{80992891-A32B-4731-A924-1721A7FEDC7F}" destId="{09BFA365-C3F9-485B-B0A3-B4BC74C218A7}" srcOrd="0" destOrd="0" presId="urn:microsoft.com/office/officeart/2005/8/layout/vList5"/>
    <dgm:cxn modelId="{8040F07D-DEDB-414E-A814-4907885AF971}" type="presParOf" srcId="{09BFA365-C3F9-485B-B0A3-B4BC74C218A7}" destId="{B0D09CF4-C147-4692-9EC6-109AFC553275}" srcOrd="0" destOrd="0" presId="urn:microsoft.com/office/officeart/2005/8/layout/vList5"/>
    <dgm:cxn modelId="{DE99C695-DA4F-4A05-A892-658C463C1FB5}" type="presParOf" srcId="{09BFA365-C3F9-485B-B0A3-B4BC74C218A7}" destId="{4605BBCC-BEFE-4367-86EF-44702AF23BA5}" srcOrd="1" destOrd="0" presId="urn:microsoft.com/office/officeart/2005/8/layout/vList5"/>
    <dgm:cxn modelId="{28480DF7-9BEC-4B93-9675-3E554A93E7CB}" type="presParOf" srcId="{80992891-A32B-4731-A924-1721A7FEDC7F}" destId="{56CB1ADA-1614-4040-9CE0-4316390B4F8B}" srcOrd="1" destOrd="0" presId="urn:microsoft.com/office/officeart/2005/8/layout/vList5"/>
    <dgm:cxn modelId="{2CB4FDBE-3FE9-4972-BC3E-7E0402B39428}" type="presParOf" srcId="{80992891-A32B-4731-A924-1721A7FEDC7F}" destId="{0AEBAD38-D91B-48A0-B839-C80592F78E08}" srcOrd="2" destOrd="0" presId="urn:microsoft.com/office/officeart/2005/8/layout/vList5"/>
    <dgm:cxn modelId="{CDC740BF-D0EB-4D43-BAB1-C950324C7F2B}" type="presParOf" srcId="{0AEBAD38-D91B-48A0-B839-C80592F78E08}" destId="{B35BADFA-2242-4113-83A5-AFF98649A85A}" srcOrd="0" destOrd="0" presId="urn:microsoft.com/office/officeart/2005/8/layout/vList5"/>
    <dgm:cxn modelId="{5B43CB39-C036-4F51-AAC5-4365840497F0}" type="presParOf" srcId="{0AEBAD38-D91B-48A0-B839-C80592F78E08}" destId="{441F680C-2972-4B13-A7B2-8782ABF84475}" srcOrd="1" destOrd="0" presId="urn:microsoft.com/office/officeart/2005/8/layout/vList5"/>
    <dgm:cxn modelId="{5BB0725F-FCD6-4C21-B019-FE6049733925}" type="presParOf" srcId="{80992891-A32B-4731-A924-1721A7FEDC7F}" destId="{CD6C42CD-1801-4BEB-A626-90B97CF4C527}" srcOrd="3" destOrd="0" presId="urn:microsoft.com/office/officeart/2005/8/layout/vList5"/>
    <dgm:cxn modelId="{A01A0AD4-809F-43EC-96FD-99520BEAC3D0}" type="presParOf" srcId="{80992891-A32B-4731-A924-1721A7FEDC7F}" destId="{56C0A0CF-39B6-4154-BC46-F3732EEC447D}" srcOrd="4" destOrd="0" presId="urn:microsoft.com/office/officeart/2005/8/layout/vList5"/>
    <dgm:cxn modelId="{D966A1FF-9264-4FC8-BF35-0EB66238EDFE}" type="presParOf" srcId="{56C0A0CF-39B6-4154-BC46-F3732EEC447D}" destId="{5D010674-FF8D-414C-BA8A-A0677FCE0CE5}" srcOrd="0" destOrd="0" presId="urn:microsoft.com/office/officeart/2005/8/layout/vList5"/>
    <dgm:cxn modelId="{E0C93628-723F-4415-B3C9-E37E98EC43FF}" type="presParOf" srcId="{56C0A0CF-39B6-4154-BC46-F3732EEC447D}" destId="{D4F6A058-2906-45BD-9B09-414CB067D94F}" srcOrd="1" destOrd="0" presId="urn:microsoft.com/office/officeart/2005/8/layout/vList5"/>
    <dgm:cxn modelId="{A5469C40-6868-477D-8895-E8FB94E503AA}" type="presParOf" srcId="{80992891-A32B-4731-A924-1721A7FEDC7F}" destId="{394DB122-88F0-45E9-B189-A5F91AC0D67E}" srcOrd="5" destOrd="0" presId="urn:microsoft.com/office/officeart/2005/8/layout/vList5"/>
    <dgm:cxn modelId="{68FEFB5D-411A-4D95-BD1D-1BD2F3A6BD15}" type="presParOf" srcId="{80992891-A32B-4731-A924-1721A7FEDC7F}" destId="{9F341404-2AF7-4A02-A60B-1B8ACE16AF75}" srcOrd="6" destOrd="0" presId="urn:microsoft.com/office/officeart/2005/8/layout/vList5"/>
    <dgm:cxn modelId="{0DB80B16-24A4-44F1-8826-8CEA7F688F28}" type="presParOf" srcId="{9F341404-2AF7-4A02-A60B-1B8ACE16AF75}" destId="{6A1D5DDA-320E-42E4-AFB4-8DC725DBE14A}" srcOrd="0" destOrd="0" presId="urn:microsoft.com/office/officeart/2005/8/layout/vList5"/>
    <dgm:cxn modelId="{FB10830B-FAEC-4BBC-8732-E1A7789B00AB}" type="presParOf" srcId="{9F341404-2AF7-4A02-A60B-1B8ACE16AF75}" destId="{426D59F8-1978-4B21-B281-093238C0FE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2021-2025 годы» 3,9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2021-2025 годы» 3,9 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2021-2025 годы</a:t>
          </a:r>
          <a:r>
            <a:rPr lang="ru-RU" sz="1000" smtClean="0"/>
            <a:t>» 3,9тыс.руб</a:t>
          </a:r>
          <a:r>
            <a:rPr lang="ru-RU" sz="1000" dirty="0" smtClean="0"/>
            <a:t>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6046" custScaleY="51308" custLinFactNeighborX="0" custLinFactNeighborY="-26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781D83EE-E3CB-4C41-836E-02A2EB3541DB}" type="presOf" srcId="{F4DF8DD4-44BD-4B03-8BD5-AEABEAB38C63}" destId="{48920070-5835-4071-B0F3-8A69B8CF9473}" srcOrd="0" destOrd="0" presId="urn:microsoft.com/office/officeart/2005/8/layout/chevron2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17BF3DD4-8112-48A9-9C4B-95FD4A5626A0}" type="presOf" srcId="{CCCAA3CC-0267-4386-93D0-DDE95C5C2442}" destId="{CBF696A8-CABD-49BE-BAC5-C14F4E14F247}" srcOrd="0" destOrd="0" presId="urn:microsoft.com/office/officeart/2005/8/layout/chevron2"/>
    <dgm:cxn modelId="{A8F51FCF-02D0-4008-B4B7-564E6A34F7BA}" type="presOf" srcId="{9674CF02-F609-4875-B571-511452BB5701}" destId="{2BC14005-B517-481D-A913-54E9AD7D9C63}" srcOrd="0" destOrd="0" presId="urn:microsoft.com/office/officeart/2005/8/layout/chevron2"/>
    <dgm:cxn modelId="{0F5E4846-D92D-410B-B7DD-CD6D5614C5EA}" type="presOf" srcId="{1B54E457-4B8C-44A7-955A-85A243A9A88D}" destId="{CFF230F2-A319-4442-8D59-1D0F12211A26}" srcOrd="0" destOrd="0" presId="urn:microsoft.com/office/officeart/2005/8/layout/chevron2"/>
    <dgm:cxn modelId="{B2B25DF0-0B9F-456C-BE02-AD7024AEDE4E}" type="presOf" srcId="{39A38F6D-D28C-473D-BC53-1D9819048BCA}" destId="{0404D66B-16F9-4DD9-9291-3CC1C31E8E3C}" srcOrd="0" destOrd="0" presId="urn:microsoft.com/office/officeart/2005/8/layout/chevron2"/>
    <dgm:cxn modelId="{E44F8726-D74E-4168-9AD5-8833DA5D1150}" type="presOf" srcId="{89C3DFE3-67CC-4BE5-9F9D-EA7FDB22EE3F}" destId="{D35D489C-5C95-4EA5-B094-9E8F4DF3E8D7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3D90A09F-305B-420F-B07A-05641C1D17AD}" type="presOf" srcId="{E551115F-79FA-4915-87B8-15020AC59688}" destId="{A3900918-B473-432F-BB24-7631D9274347}" srcOrd="0" destOrd="0" presId="urn:microsoft.com/office/officeart/2005/8/layout/chevron2"/>
    <dgm:cxn modelId="{85A888A4-F337-4CDF-B62F-30777D5B8AB1}" type="presParOf" srcId="{0404D66B-16F9-4DD9-9291-3CC1C31E8E3C}" destId="{86999EAB-F6DB-4348-99F8-7F5DBDEC1E5C}" srcOrd="0" destOrd="0" presId="urn:microsoft.com/office/officeart/2005/8/layout/chevron2"/>
    <dgm:cxn modelId="{D69550C0-657A-4795-97D5-688BEEB3EB0E}" type="presParOf" srcId="{86999EAB-F6DB-4348-99F8-7F5DBDEC1E5C}" destId="{CBF696A8-CABD-49BE-BAC5-C14F4E14F247}" srcOrd="0" destOrd="0" presId="urn:microsoft.com/office/officeart/2005/8/layout/chevron2"/>
    <dgm:cxn modelId="{1E9FB2ED-EFA5-4158-B6FB-8690E39785BE}" type="presParOf" srcId="{86999EAB-F6DB-4348-99F8-7F5DBDEC1E5C}" destId="{A3900918-B473-432F-BB24-7631D9274347}" srcOrd="1" destOrd="0" presId="urn:microsoft.com/office/officeart/2005/8/layout/chevron2"/>
    <dgm:cxn modelId="{8985D5CE-E716-4BF1-BD8E-5F8EBD86372F}" type="presParOf" srcId="{0404D66B-16F9-4DD9-9291-3CC1C31E8E3C}" destId="{517E0715-BB8A-4956-862E-8B0EF1948208}" srcOrd="1" destOrd="0" presId="urn:microsoft.com/office/officeart/2005/8/layout/chevron2"/>
    <dgm:cxn modelId="{0462265E-86AC-4C36-B75B-371EA6C5D8E3}" type="presParOf" srcId="{0404D66B-16F9-4DD9-9291-3CC1C31E8E3C}" destId="{A098A71D-9E25-4ABE-9741-ECC820EA9884}" srcOrd="2" destOrd="0" presId="urn:microsoft.com/office/officeart/2005/8/layout/chevron2"/>
    <dgm:cxn modelId="{163F3338-0EB5-4701-B759-9111EF6BF9DD}" type="presParOf" srcId="{A098A71D-9E25-4ABE-9741-ECC820EA9884}" destId="{D35D489C-5C95-4EA5-B094-9E8F4DF3E8D7}" srcOrd="0" destOrd="0" presId="urn:microsoft.com/office/officeart/2005/8/layout/chevron2"/>
    <dgm:cxn modelId="{1CE5CBA6-D5B3-4A51-B505-0FD25B57FBBA}" type="presParOf" srcId="{A098A71D-9E25-4ABE-9741-ECC820EA9884}" destId="{CFF230F2-A319-4442-8D59-1D0F12211A26}" srcOrd="1" destOrd="0" presId="urn:microsoft.com/office/officeart/2005/8/layout/chevron2"/>
    <dgm:cxn modelId="{AB0D48C2-2A64-41DC-8DE1-B55B70006189}" type="presParOf" srcId="{0404D66B-16F9-4DD9-9291-3CC1C31E8E3C}" destId="{ADF60517-133B-40C9-BC87-B646A9DC3B38}" srcOrd="3" destOrd="0" presId="urn:microsoft.com/office/officeart/2005/8/layout/chevron2"/>
    <dgm:cxn modelId="{C84BD72C-879D-4CBD-AAFE-D2E8ED6AC112}" type="presParOf" srcId="{0404D66B-16F9-4DD9-9291-3CC1C31E8E3C}" destId="{4E67D25A-3F69-4912-A48C-EB7F9746E266}" srcOrd="4" destOrd="0" presId="urn:microsoft.com/office/officeart/2005/8/layout/chevron2"/>
    <dgm:cxn modelId="{45CBA65F-B9F2-4260-A609-3FED73984937}" type="presParOf" srcId="{4E67D25A-3F69-4912-A48C-EB7F9746E266}" destId="{2BC14005-B517-481D-A913-54E9AD7D9C63}" srcOrd="0" destOrd="0" presId="urn:microsoft.com/office/officeart/2005/8/layout/chevron2"/>
    <dgm:cxn modelId="{5B477921-AF70-4EA0-B981-47FAC535A2A8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«Энергосбережение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муниципальной программы «Энергосбережение и повышение энергетической эффективности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период 2021-2025 года» 110,0 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Подпрограмма «Энергосбережение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муниципальной программы «Энергосбережение и повышение энергетической эффективности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период 2021-2025 года» 110,0 тыс.руб.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1033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0CD9D989-7DB9-4B66-B5F0-1290E1BF8EA4}" type="presOf" srcId="{9674CF02-F609-4875-B571-511452BB5701}" destId="{2BC14005-B517-481D-A913-54E9AD7D9C63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06E0AA40-0AF7-4E02-AFD0-B2FE9D120915}" type="presOf" srcId="{F4DF8DD4-44BD-4B03-8BD5-AEABEAB38C63}" destId="{48920070-5835-4071-B0F3-8A69B8CF9473}" srcOrd="0" destOrd="0" presId="urn:microsoft.com/office/officeart/2005/8/layout/chevron2"/>
    <dgm:cxn modelId="{2657207B-9EF4-40B0-9FFE-EDE9EDBC8944}" type="presOf" srcId="{CCCAA3CC-0267-4386-93D0-DDE95C5C2442}" destId="{CBF696A8-CABD-49BE-BAC5-C14F4E14F247}" srcOrd="0" destOrd="0" presId="urn:microsoft.com/office/officeart/2005/8/layout/chevron2"/>
    <dgm:cxn modelId="{6E96F25E-DA79-4F24-9207-F2D95058BF30}" type="presOf" srcId="{89C3DFE3-67CC-4BE5-9F9D-EA7FDB22EE3F}" destId="{D35D489C-5C95-4EA5-B094-9E8F4DF3E8D7}" srcOrd="0" destOrd="0" presId="urn:microsoft.com/office/officeart/2005/8/layout/chevron2"/>
    <dgm:cxn modelId="{9E327F5B-0A9A-4727-9E6B-0DA3E6EDDECE}" type="presOf" srcId="{E551115F-79FA-4915-87B8-15020AC59688}" destId="{A3900918-B473-432F-BB24-7631D92743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4EBFE3D1-E08C-43FA-9EAD-8BD969167E91}" type="presOf" srcId="{1B54E457-4B8C-44A7-955A-85A243A9A88D}" destId="{CFF230F2-A319-4442-8D59-1D0F12211A26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69F839D4-E6A0-4887-B1B9-33A6A14B3DE7}" type="presOf" srcId="{39A38F6D-D28C-473D-BC53-1D9819048BCA}" destId="{0404D66B-16F9-4DD9-9291-3CC1C31E8E3C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4ACAFEEE-45E9-40C0-8ED9-54BA673E9CC5}" type="presParOf" srcId="{0404D66B-16F9-4DD9-9291-3CC1C31E8E3C}" destId="{86999EAB-F6DB-4348-99F8-7F5DBDEC1E5C}" srcOrd="0" destOrd="0" presId="urn:microsoft.com/office/officeart/2005/8/layout/chevron2"/>
    <dgm:cxn modelId="{F311119A-6CF0-4D2E-9F20-E3747BB643D0}" type="presParOf" srcId="{86999EAB-F6DB-4348-99F8-7F5DBDEC1E5C}" destId="{CBF696A8-CABD-49BE-BAC5-C14F4E14F247}" srcOrd="0" destOrd="0" presId="urn:microsoft.com/office/officeart/2005/8/layout/chevron2"/>
    <dgm:cxn modelId="{5FF12E58-D22B-4B5E-91B9-E6CC5F100405}" type="presParOf" srcId="{86999EAB-F6DB-4348-99F8-7F5DBDEC1E5C}" destId="{A3900918-B473-432F-BB24-7631D9274347}" srcOrd="1" destOrd="0" presId="urn:microsoft.com/office/officeart/2005/8/layout/chevron2"/>
    <dgm:cxn modelId="{E14AC9C6-EB20-40CB-8AEF-64FA1B17F97E}" type="presParOf" srcId="{0404D66B-16F9-4DD9-9291-3CC1C31E8E3C}" destId="{517E0715-BB8A-4956-862E-8B0EF1948208}" srcOrd="1" destOrd="0" presId="urn:microsoft.com/office/officeart/2005/8/layout/chevron2"/>
    <dgm:cxn modelId="{0A04FB6E-823B-40EA-9AB4-B7A939E0BF85}" type="presParOf" srcId="{0404D66B-16F9-4DD9-9291-3CC1C31E8E3C}" destId="{A098A71D-9E25-4ABE-9741-ECC820EA9884}" srcOrd="2" destOrd="0" presId="urn:microsoft.com/office/officeart/2005/8/layout/chevron2"/>
    <dgm:cxn modelId="{AFAB34FD-6F51-4DB0-833E-4B0A7DA46FCE}" type="presParOf" srcId="{A098A71D-9E25-4ABE-9741-ECC820EA9884}" destId="{D35D489C-5C95-4EA5-B094-9E8F4DF3E8D7}" srcOrd="0" destOrd="0" presId="urn:microsoft.com/office/officeart/2005/8/layout/chevron2"/>
    <dgm:cxn modelId="{E4C21C7B-DB04-43D1-BF96-49112F6E9265}" type="presParOf" srcId="{A098A71D-9E25-4ABE-9741-ECC820EA9884}" destId="{CFF230F2-A319-4442-8D59-1D0F12211A26}" srcOrd="1" destOrd="0" presId="urn:microsoft.com/office/officeart/2005/8/layout/chevron2"/>
    <dgm:cxn modelId="{726CB988-5084-4FE5-898D-329E3C881085}" type="presParOf" srcId="{0404D66B-16F9-4DD9-9291-3CC1C31E8E3C}" destId="{ADF60517-133B-40C9-BC87-B646A9DC3B38}" srcOrd="3" destOrd="0" presId="urn:microsoft.com/office/officeart/2005/8/layout/chevron2"/>
    <dgm:cxn modelId="{67184DDB-E02B-4BC2-BF6D-F6765A565B57}" type="presParOf" srcId="{0404D66B-16F9-4DD9-9291-3CC1C31E8E3C}" destId="{4E67D25A-3F69-4912-A48C-EB7F9746E266}" srcOrd="4" destOrd="0" presId="urn:microsoft.com/office/officeart/2005/8/layout/chevron2"/>
    <dgm:cxn modelId="{8CF7021B-81FA-4B4A-8302-D49221624A16}" type="presParOf" srcId="{4E67D25A-3F69-4912-A48C-EB7F9746E266}" destId="{2BC14005-B517-481D-A913-54E9AD7D9C63}" srcOrd="0" destOrd="0" presId="urn:microsoft.com/office/officeart/2005/8/layout/chevron2"/>
    <dgm:cxn modelId="{FB166BEA-3012-4284-9CD6-CA3F81DDCD8E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2017-2036 годы 515,0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2017-2036 годы 1425,4тыс.руб.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2017-2036 годы .1495,5тыс.руб..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4FB16622-F1E4-474F-BAD1-5F02A6DAD9F2}">
      <dgm:prSet phldrT="[Текст]" custT="1"/>
      <dgm:spPr/>
      <dgm:t>
        <a:bodyPr/>
        <a:lstStyle/>
        <a:p>
          <a:r>
            <a:rPr lang="ru-RU" sz="1000" dirty="0" smtClean="0"/>
            <a:t>Подпрограмма «Повышение безопасности дорожного движения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муниципальной программы «Комплексного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2017-2036 годы» 220,0 тыс.руб.</a:t>
          </a:r>
          <a:endParaRPr lang="ru-RU" sz="1000" dirty="0"/>
        </a:p>
      </dgm:t>
    </dgm:pt>
    <dgm:pt modelId="{A66B5343-E128-4466-9D46-A69DBEA7AD57}" type="parTrans" cxnId="{A31A921C-5047-48D8-A337-CBA1C17BBBC9}">
      <dgm:prSet/>
      <dgm:spPr/>
    </dgm:pt>
    <dgm:pt modelId="{D9CF07D6-918E-4238-8D0A-F9FA85CD6568}" type="sibTrans" cxnId="{A31A921C-5047-48D8-A337-CBA1C17BBBC9}">
      <dgm:prSet/>
      <dgm:spPr/>
    </dgm:pt>
    <dgm:pt modelId="{30E64599-677B-4146-9481-9B46436CD920}">
      <dgm:prSet phldrT="[Текст]" custT="1"/>
      <dgm:spPr/>
      <dgm:t>
        <a:bodyPr/>
        <a:lstStyle/>
        <a:p>
          <a:endParaRPr lang="ru-RU" sz="1000" dirty="0"/>
        </a:p>
      </dgm:t>
    </dgm:pt>
    <dgm:pt modelId="{9E23AE93-1BDB-47ED-8A9B-2D90B1EB9E31}" type="parTrans" cxnId="{28E56628-6873-45BC-9285-D21588C6F119}">
      <dgm:prSet/>
      <dgm:spPr/>
    </dgm:pt>
    <dgm:pt modelId="{DAA34AE9-2A95-4657-9325-1D8C2750D7AA}" type="sibTrans" cxnId="{28E56628-6873-45BC-9285-D21588C6F119}">
      <dgm:prSet/>
      <dgm:spPr/>
    </dgm:pt>
    <dgm:pt modelId="{C15699E9-CA28-45B4-8DC3-EAD56EFFD49E}">
      <dgm:prSet phldrT="[Текст]" custT="1"/>
      <dgm:spPr/>
      <dgm:t>
        <a:bodyPr/>
        <a:lstStyle/>
        <a:p>
          <a:r>
            <a:rPr lang="ru-RU" sz="1000" dirty="0" smtClean="0"/>
            <a:t>Подпрограмма «Повышение безопасности дорожного движения в муниципальном образовании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муниципальной программы «Комплексного развития транспортной инфраструктуры поселка </a:t>
          </a:r>
          <a:r>
            <a:rPr lang="ru-RU" sz="1000" dirty="0" err="1" smtClean="0"/>
            <a:t>Конышевка</a:t>
          </a:r>
          <a:r>
            <a:rPr lang="ru-RU" sz="1000" dirty="0" smtClean="0"/>
            <a:t> </a:t>
          </a:r>
          <a:r>
            <a:rPr lang="ru-RU" sz="1000" dirty="0" err="1" smtClean="0"/>
            <a:t>Конышевского</a:t>
          </a:r>
          <a:r>
            <a:rPr lang="ru-RU" sz="1000" dirty="0" smtClean="0"/>
            <a:t> района Курской области на 2017-2036 годы» 220,0 тыс.руб.</a:t>
          </a:r>
          <a:endParaRPr lang="ru-RU" sz="1000" dirty="0"/>
        </a:p>
      </dgm:t>
    </dgm:pt>
    <dgm:pt modelId="{D4B1C496-CC79-4674-A088-D83134D48ECF}" type="parTrans" cxnId="{64D44BB7-4228-45C5-AEAE-8FF1D102C761}">
      <dgm:prSet/>
      <dgm:spPr/>
    </dgm:pt>
    <dgm:pt modelId="{EBB3EAFC-067B-47DF-ACC5-0B4E9A094CFC}" type="sibTrans" cxnId="{64D44BB7-4228-45C5-AEAE-8FF1D102C761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1033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28E56628-6873-45BC-9285-D21588C6F119}" srcId="{89C3DFE3-67CC-4BE5-9F9D-EA7FDB22EE3F}" destId="{30E64599-677B-4146-9481-9B46436CD920}" srcOrd="1" destOrd="0" parTransId="{9E23AE93-1BDB-47ED-8A9B-2D90B1EB9E31}" sibTransId="{DAA34AE9-2A95-4657-9325-1D8C2750D7AA}"/>
    <dgm:cxn modelId="{32B4388B-1839-41B2-8EE8-4AFDB6C988DB}" type="presOf" srcId="{4FB16622-F1E4-474F-BAD1-5F02A6DAD9F2}" destId="{CFF230F2-A319-4442-8D59-1D0F12211A26}" srcOrd="0" destOrd="2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5874BB1B-BEFF-4E4E-950A-BC0CCD7F5F38}" type="presOf" srcId="{9674CF02-F609-4875-B571-511452BB5701}" destId="{2BC14005-B517-481D-A913-54E9AD7D9C63}" srcOrd="0" destOrd="0" presId="urn:microsoft.com/office/officeart/2005/8/layout/chevron2"/>
    <dgm:cxn modelId="{99116222-329F-4254-9D4E-5ADB38BE219C}" type="presOf" srcId="{89C3DFE3-67CC-4BE5-9F9D-EA7FDB22EE3F}" destId="{D35D489C-5C95-4EA5-B094-9E8F4DF3E8D7}" srcOrd="0" destOrd="0" presId="urn:microsoft.com/office/officeart/2005/8/layout/chevron2"/>
    <dgm:cxn modelId="{4C0D6021-7591-48A8-8411-FE1E40D21308}" type="presOf" srcId="{E551115F-79FA-4915-87B8-15020AC59688}" destId="{A3900918-B473-432F-BB24-7631D9274347}" srcOrd="0" destOrd="0" presId="urn:microsoft.com/office/officeart/2005/8/layout/chevron2"/>
    <dgm:cxn modelId="{83BAEDEE-2ED4-427B-8562-213BD0F0273C}" type="presOf" srcId="{39A38F6D-D28C-473D-BC53-1D9819048BCA}" destId="{0404D66B-16F9-4DD9-9291-3CC1C31E8E3C}" srcOrd="0" destOrd="0" presId="urn:microsoft.com/office/officeart/2005/8/layout/chevron2"/>
    <dgm:cxn modelId="{E1E3B4F1-F152-4A23-834C-2D863417A704}" type="presOf" srcId="{C15699E9-CA28-45B4-8DC3-EAD56EFFD49E}" destId="{48920070-5835-4071-B0F3-8A69B8CF9473}" srcOrd="0" destOrd="1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B62C678C-95D7-4AFD-B681-DC87E69586DB}" type="presOf" srcId="{F4DF8DD4-44BD-4B03-8BD5-AEABEAB38C63}" destId="{48920070-5835-4071-B0F3-8A69B8CF9473}" srcOrd="0" destOrd="0" presId="urn:microsoft.com/office/officeart/2005/8/layout/chevron2"/>
    <dgm:cxn modelId="{6299B155-D48A-4388-BE21-B0E91B41F101}" type="presOf" srcId="{30E64599-677B-4146-9481-9B46436CD920}" destId="{CFF230F2-A319-4442-8D59-1D0F12211A26}" srcOrd="0" destOrd="1" presId="urn:microsoft.com/office/officeart/2005/8/layout/chevron2"/>
    <dgm:cxn modelId="{4BA9917A-FE19-4E41-9671-2D0105DBF205}" type="presOf" srcId="{1B54E457-4B8C-44A7-955A-85A243A9A88D}" destId="{CFF230F2-A319-4442-8D59-1D0F12211A26}" srcOrd="0" destOrd="0" presId="urn:microsoft.com/office/officeart/2005/8/layout/chevron2"/>
    <dgm:cxn modelId="{64D44BB7-4228-45C5-AEAE-8FF1D102C761}" srcId="{9674CF02-F609-4875-B571-511452BB5701}" destId="{C15699E9-CA28-45B4-8DC3-EAD56EFFD49E}" srcOrd="1" destOrd="0" parTransId="{D4B1C496-CC79-4674-A088-D83134D48ECF}" sibTransId="{EBB3EAFC-067B-47DF-ACC5-0B4E9A094CFC}"/>
    <dgm:cxn modelId="{E1018856-1BFC-4C45-82B2-80148768B11F}" type="presOf" srcId="{CCCAA3CC-0267-4386-93D0-DDE95C5C2442}" destId="{CBF696A8-CABD-49BE-BAC5-C14F4E14F247}" srcOrd="0" destOrd="0" presId="urn:microsoft.com/office/officeart/2005/8/layout/chevron2"/>
    <dgm:cxn modelId="{A31A921C-5047-48D8-A337-CBA1C17BBBC9}" srcId="{89C3DFE3-67CC-4BE5-9F9D-EA7FDB22EE3F}" destId="{4FB16622-F1E4-474F-BAD1-5F02A6DAD9F2}" srcOrd="2" destOrd="0" parTransId="{A66B5343-E128-4466-9D46-A69DBEA7AD57}" sibTransId="{D9CF07D6-918E-4238-8D0A-F9FA85CD6568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420D3927-5D6B-4AF9-A625-073DE38C2776}" type="presParOf" srcId="{0404D66B-16F9-4DD9-9291-3CC1C31E8E3C}" destId="{86999EAB-F6DB-4348-99F8-7F5DBDEC1E5C}" srcOrd="0" destOrd="0" presId="urn:microsoft.com/office/officeart/2005/8/layout/chevron2"/>
    <dgm:cxn modelId="{D99656C5-7556-4766-8194-6DC3635E6250}" type="presParOf" srcId="{86999EAB-F6DB-4348-99F8-7F5DBDEC1E5C}" destId="{CBF696A8-CABD-49BE-BAC5-C14F4E14F247}" srcOrd="0" destOrd="0" presId="urn:microsoft.com/office/officeart/2005/8/layout/chevron2"/>
    <dgm:cxn modelId="{73261955-90CE-4562-AFE5-6B5CAE4A804A}" type="presParOf" srcId="{86999EAB-F6DB-4348-99F8-7F5DBDEC1E5C}" destId="{A3900918-B473-432F-BB24-7631D9274347}" srcOrd="1" destOrd="0" presId="urn:microsoft.com/office/officeart/2005/8/layout/chevron2"/>
    <dgm:cxn modelId="{72876C3D-6A32-42CC-9E9C-C83348A373BF}" type="presParOf" srcId="{0404D66B-16F9-4DD9-9291-3CC1C31E8E3C}" destId="{517E0715-BB8A-4956-862E-8B0EF1948208}" srcOrd="1" destOrd="0" presId="urn:microsoft.com/office/officeart/2005/8/layout/chevron2"/>
    <dgm:cxn modelId="{442DAAC4-6790-4BE4-A221-53552AE4DC0C}" type="presParOf" srcId="{0404D66B-16F9-4DD9-9291-3CC1C31E8E3C}" destId="{A098A71D-9E25-4ABE-9741-ECC820EA9884}" srcOrd="2" destOrd="0" presId="urn:microsoft.com/office/officeart/2005/8/layout/chevron2"/>
    <dgm:cxn modelId="{5DBCEA7E-8720-4079-BB1C-A0924FDAC330}" type="presParOf" srcId="{A098A71D-9E25-4ABE-9741-ECC820EA9884}" destId="{D35D489C-5C95-4EA5-B094-9E8F4DF3E8D7}" srcOrd="0" destOrd="0" presId="urn:microsoft.com/office/officeart/2005/8/layout/chevron2"/>
    <dgm:cxn modelId="{97986193-D5EA-464F-B7CF-A2E8461B133F}" type="presParOf" srcId="{A098A71D-9E25-4ABE-9741-ECC820EA9884}" destId="{CFF230F2-A319-4442-8D59-1D0F12211A26}" srcOrd="1" destOrd="0" presId="urn:microsoft.com/office/officeart/2005/8/layout/chevron2"/>
    <dgm:cxn modelId="{0C33D822-D2B4-4515-AB7E-066EAFD50EF5}" type="presParOf" srcId="{0404D66B-16F9-4DD9-9291-3CC1C31E8E3C}" destId="{ADF60517-133B-40C9-BC87-B646A9DC3B38}" srcOrd="3" destOrd="0" presId="urn:microsoft.com/office/officeart/2005/8/layout/chevron2"/>
    <dgm:cxn modelId="{FF178B16-A062-4ADE-B9FF-6B24252574B8}" type="presParOf" srcId="{0404D66B-16F9-4DD9-9291-3CC1C31E8E3C}" destId="{4E67D25A-3F69-4912-A48C-EB7F9746E266}" srcOrd="4" destOrd="0" presId="urn:microsoft.com/office/officeart/2005/8/layout/chevron2"/>
    <dgm:cxn modelId="{10C624BF-FDE1-4E81-A47D-248570F40B3B}" type="presParOf" srcId="{4E67D25A-3F69-4912-A48C-EB7F9746E266}" destId="{2BC14005-B517-481D-A913-54E9AD7D9C63}" srcOrd="0" destOrd="0" presId="urn:microsoft.com/office/officeart/2005/8/layout/chevron2"/>
    <dgm:cxn modelId="{189C97DB-9729-4E4B-BADB-B4585B16D6B5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1138,0 тыс.руб.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1757,0 тыс.руб. 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30E64599-677B-4146-9481-9B46436CD920}">
      <dgm:prSet phldrT="[Текст]" custT="1"/>
      <dgm:spPr/>
      <dgm:t>
        <a:bodyPr/>
        <a:lstStyle/>
        <a:p>
          <a:endParaRPr lang="ru-RU" sz="1000" dirty="0"/>
        </a:p>
      </dgm:t>
    </dgm:pt>
    <dgm:pt modelId="{9E23AE93-1BDB-47ED-8A9B-2D90B1EB9E31}" type="parTrans" cxnId="{28E56628-6873-45BC-9285-D21588C6F119}">
      <dgm:prSet/>
      <dgm:spPr/>
    </dgm:pt>
    <dgm:pt modelId="{DAA34AE9-2A95-4657-9325-1D8C2750D7AA}" type="sibTrans" cxnId="{28E56628-6873-45BC-9285-D21588C6F119}">
      <dgm:prSet/>
      <dgm:spPr/>
    </dgm:pt>
    <dgm:pt modelId="{74B19272-90CA-4AD5-A87E-095FFCA42639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dirty="0" err="1" smtClean="0"/>
            <a:t>Конышевка</a:t>
          </a:r>
          <a:r>
            <a:rPr lang="ru-RU" sz="1000" dirty="0" smtClean="0"/>
            <a:t>» 1442,0 тыс.руб.</a:t>
          </a:r>
          <a:endParaRPr lang="ru-RU" sz="1000" dirty="0"/>
        </a:p>
      </dgm:t>
    </dgm:pt>
    <dgm:pt modelId="{84FAFFC3-E17C-42F5-8C42-87C6D7B9C186}" type="parTrans" cxnId="{974A0656-C501-4367-B20F-3B7C91FB9E45}">
      <dgm:prSet/>
      <dgm:spPr/>
    </dgm:pt>
    <dgm:pt modelId="{3563FE68-865B-4C3B-87E3-C5C7118852FA}" type="sibTrans" cxnId="{974A0656-C501-4367-B20F-3B7C91FB9E45}">
      <dgm:prSet/>
      <dgm:spPr/>
    </dgm:pt>
    <dgm:pt modelId="{D2FCD885-D120-43DC-8C2F-2BB14217D9D8}">
      <dgm:prSet phldrT="[Текст]" custT="1"/>
      <dgm:spPr/>
      <dgm:t>
        <a:bodyPr/>
        <a:lstStyle/>
        <a:p>
          <a:endParaRPr lang="ru-RU" sz="1000" dirty="0"/>
        </a:p>
      </dgm:t>
    </dgm:pt>
    <dgm:pt modelId="{1E3C9C57-0FE0-4E42-9AD5-3B2435E79395}" type="parTrans" cxnId="{A539D0A0-B7BA-42C3-AC70-A68895D55EBF}">
      <dgm:prSet/>
      <dgm:spPr/>
    </dgm:pt>
    <dgm:pt modelId="{B3A31E7B-3938-4050-99DE-8DC8F35B7996}" type="sibTrans" cxnId="{A539D0A0-B7BA-42C3-AC70-A68895D55EBF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1033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28E56628-6873-45BC-9285-D21588C6F119}" srcId="{89C3DFE3-67CC-4BE5-9F9D-EA7FDB22EE3F}" destId="{30E64599-677B-4146-9481-9B46436CD920}" srcOrd="1" destOrd="0" parTransId="{9E23AE93-1BDB-47ED-8A9B-2D90B1EB9E31}" sibTransId="{DAA34AE9-2A95-4657-9325-1D8C2750D7AA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B3D763DD-0D30-4B69-944E-167891A24C94}" type="presOf" srcId="{D2FCD885-D120-43DC-8C2F-2BB14217D9D8}" destId="{48920070-5835-4071-B0F3-8A69B8CF9473}" srcOrd="0" destOrd="1" presId="urn:microsoft.com/office/officeart/2005/8/layout/chevron2"/>
    <dgm:cxn modelId="{06034F22-6139-473B-A1BF-501A7C97A828}" type="presOf" srcId="{74B19272-90CA-4AD5-A87E-095FFCA42639}" destId="{48920070-5835-4071-B0F3-8A69B8CF9473}" srcOrd="0" destOrd="2" presId="urn:microsoft.com/office/officeart/2005/8/layout/chevron2"/>
    <dgm:cxn modelId="{F927E9A4-B884-4E1F-B74B-8F71095E9EF2}" type="presOf" srcId="{30E64599-677B-4146-9481-9B46436CD920}" destId="{CFF230F2-A319-4442-8D59-1D0F12211A26}" srcOrd="0" destOrd="1" presId="urn:microsoft.com/office/officeart/2005/8/layout/chevron2"/>
    <dgm:cxn modelId="{7D756F55-1D2D-4AEC-A8B8-DD5234CF33E1}" type="presOf" srcId="{E551115F-79FA-4915-87B8-15020AC59688}" destId="{A3900918-B473-432F-BB24-7631D9274347}" srcOrd="0" destOrd="0" presId="urn:microsoft.com/office/officeart/2005/8/layout/chevron2"/>
    <dgm:cxn modelId="{B9C88036-163B-4E6F-9220-1285AE7B1478}" type="presOf" srcId="{CCCAA3CC-0267-4386-93D0-DDE95C5C2442}" destId="{CBF696A8-CABD-49BE-BAC5-C14F4E14F247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974A0656-C501-4367-B20F-3B7C91FB9E45}" srcId="{9674CF02-F609-4875-B571-511452BB5701}" destId="{74B19272-90CA-4AD5-A87E-095FFCA42639}" srcOrd="2" destOrd="0" parTransId="{84FAFFC3-E17C-42F5-8C42-87C6D7B9C186}" sibTransId="{3563FE68-865B-4C3B-87E3-C5C7118852FA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9DC9AC06-12E6-4EAC-9C7F-D3303A6CB736}" type="presOf" srcId="{89C3DFE3-67CC-4BE5-9F9D-EA7FDB22EE3F}" destId="{D35D489C-5C95-4EA5-B094-9E8F4DF3E8D7}" srcOrd="0" destOrd="0" presId="urn:microsoft.com/office/officeart/2005/8/layout/chevron2"/>
    <dgm:cxn modelId="{A38EE6BF-B6D8-42BA-87E7-09038E37E94D}" type="presOf" srcId="{9674CF02-F609-4875-B571-511452BB5701}" destId="{2BC14005-B517-481D-A913-54E9AD7D9C63}" srcOrd="0" destOrd="0" presId="urn:microsoft.com/office/officeart/2005/8/layout/chevron2"/>
    <dgm:cxn modelId="{A539D0A0-B7BA-42C3-AC70-A68895D55EBF}" srcId="{9674CF02-F609-4875-B571-511452BB5701}" destId="{D2FCD885-D120-43DC-8C2F-2BB14217D9D8}" srcOrd="1" destOrd="0" parTransId="{1E3C9C57-0FE0-4E42-9AD5-3B2435E79395}" sibTransId="{B3A31E7B-3938-4050-99DE-8DC8F35B7996}"/>
    <dgm:cxn modelId="{56B172C4-12C0-4FBA-B52C-D15B0B26B5BF}" type="presOf" srcId="{1B54E457-4B8C-44A7-955A-85A243A9A88D}" destId="{CFF230F2-A319-4442-8D59-1D0F12211A26}" srcOrd="0" destOrd="0" presId="urn:microsoft.com/office/officeart/2005/8/layout/chevron2"/>
    <dgm:cxn modelId="{5EF8CD48-1062-4CA8-8D57-664392CC0D45}" type="presOf" srcId="{39A38F6D-D28C-473D-BC53-1D9819048BCA}" destId="{0404D66B-16F9-4DD9-9291-3CC1C31E8E3C}" srcOrd="0" destOrd="0" presId="urn:microsoft.com/office/officeart/2005/8/layout/chevron2"/>
    <dgm:cxn modelId="{0BBC3042-B9F6-4D0D-AE23-9E5FF338F3E3}" type="presOf" srcId="{F4DF8DD4-44BD-4B03-8BD5-AEABEAB38C63}" destId="{48920070-5835-4071-B0F3-8A69B8CF9473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A52E6AB7-F0DE-4266-8FFA-5DCC1C6ABA52}" type="presParOf" srcId="{0404D66B-16F9-4DD9-9291-3CC1C31E8E3C}" destId="{86999EAB-F6DB-4348-99F8-7F5DBDEC1E5C}" srcOrd="0" destOrd="0" presId="urn:microsoft.com/office/officeart/2005/8/layout/chevron2"/>
    <dgm:cxn modelId="{701A196E-B3ED-49E4-B507-4A1EF2827177}" type="presParOf" srcId="{86999EAB-F6DB-4348-99F8-7F5DBDEC1E5C}" destId="{CBF696A8-CABD-49BE-BAC5-C14F4E14F247}" srcOrd="0" destOrd="0" presId="urn:microsoft.com/office/officeart/2005/8/layout/chevron2"/>
    <dgm:cxn modelId="{93E50C1B-FF32-4E00-B021-2121717B2C00}" type="presParOf" srcId="{86999EAB-F6DB-4348-99F8-7F5DBDEC1E5C}" destId="{A3900918-B473-432F-BB24-7631D9274347}" srcOrd="1" destOrd="0" presId="urn:microsoft.com/office/officeart/2005/8/layout/chevron2"/>
    <dgm:cxn modelId="{DAF0FB2B-08A3-4ACE-8C00-22BF415E57AA}" type="presParOf" srcId="{0404D66B-16F9-4DD9-9291-3CC1C31E8E3C}" destId="{517E0715-BB8A-4956-862E-8B0EF1948208}" srcOrd="1" destOrd="0" presId="urn:microsoft.com/office/officeart/2005/8/layout/chevron2"/>
    <dgm:cxn modelId="{5C462242-6A68-46E7-A978-BC42E01B85C9}" type="presParOf" srcId="{0404D66B-16F9-4DD9-9291-3CC1C31E8E3C}" destId="{A098A71D-9E25-4ABE-9741-ECC820EA9884}" srcOrd="2" destOrd="0" presId="urn:microsoft.com/office/officeart/2005/8/layout/chevron2"/>
    <dgm:cxn modelId="{9FAFA415-4EAE-40E0-A80C-63DD588346B3}" type="presParOf" srcId="{A098A71D-9E25-4ABE-9741-ECC820EA9884}" destId="{D35D489C-5C95-4EA5-B094-9E8F4DF3E8D7}" srcOrd="0" destOrd="0" presId="urn:microsoft.com/office/officeart/2005/8/layout/chevron2"/>
    <dgm:cxn modelId="{56EF44B4-9CB0-41D6-ABBB-464B58091649}" type="presParOf" srcId="{A098A71D-9E25-4ABE-9741-ECC820EA9884}" destId="{CFF230F2-A319-4442-8D59-1D0F12211A26}" srcOrd="1" destOrd="0" presId="urn:microsoft.com/office/officeart/2005/8/layout/chevron2"/>
    <dgm:cxn modelId="{A3A7889C-F221-42D5-84EA-4243F53930B8}" type="presParOf" srcId="{0404D66B-16F9-4DD9-9291-3CC1C31E8E3C}" destId="{ADF60517-133B-40C9-BC87-B646A9DC3B38}" srcOrd="3" destOrd="0" presId="urn:microsoft.com/office/officeart/2005/8/layout/chevron2"/>
    <dgm:cxn modelId="{55E1C802-4A76-419B-B26A-C7C635597815}" type="presParOf" srcId="{0404D66B-16F9-4DD9-9291-3CC1C31E8E3C}" destId="{4E67D25A-3F69-4912-A48C-EB7F9746E266}" srcOrd="4" destOrd="0" presId="urn:microsoft.com/office/officeart/2005/8/layout/chevron2"/>
    <dgm:cxn modelId="{BFA07775-86B4-4F18-AA5B-A90F5A0A5D77}" type="presParOf" srcId="{4E67D25A-3F69-4912-A48C-EB7F9746E266}" destId="{2BC14005-B517-481D-A913-54E9AD7D9C63}" srcOrd="0" destOrd="0" presId="urn:microsoft.com/office/officeart/2005/8/layout/chevron2"/>
    <dgm:cxn modelId="{A567837C-61C0-4705-A963-62082FCD438C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 «Обеспечение комплексной безопасности жизнедеятельности населения от чрезвычайных ситуаций природного и техногенного характера, стабильности техногенной обстановки « муниципальной программы «Защита населения и территории от чрезвычайных ситуаций, обеспечение пожарной безопасности и безопасности людей на водных объектах на 2021-2025 годы» 110,0 тыс.руб.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D2FCD885-D120-43DC-8C2F-2BB14217D9D8}">
      <dgm:prSet phldrT="[Текст]" custT="1"/>
      <dgm:spPr/>
      <dgm:t>
        <a:bodyPr/>
        <a:lstStyle/>
        <a:p>
          <a:r>
            <a:rPr lang="ru-RU" sz="1000" dirty="0" smtClean="0"/>
            <a:t>Подпрограмма «Обеспечение комплексной безопасности жизнедеятельности населения от чрезвычайных ситуаций природного и техногенного характера, стабильности техногенной обстановки « муниципальной программы «Защита населения и территории от чрезвычайных ситуаций, обеспечение пожарной безопасности и безопасности людей на водных объектах на 2021-2025 годы» 110,0 тыс.руб.</a:t>
          </a:r>
          <a:endParaRPr lang="ru-RU" sz="1000" dirty="0"/>
        </a:p>
      </dgm:t>
    </dgm:pt>
    <dgm:pt modelId="{1E3C9C57-0FE0-4E42-9AD5-3B2435E79395}" type="parTrans" cxnId="{A539D0A0-B7BA-42C3-AC70-A68895D55EBF}">
      <dgm:prSet/>
      <dgm:spPr/>
    </dgm:pt>
    <dgm:pt modelId="{B3A31E7B-3938-4050-99DE-8DC8F35B7996}" type="sibTrans" cxnId="{A539D0A0-B7BA-42C3-AC70-A68895D55EBF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6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727FA8-497B-4EE5-9F31-C0429EA41BE2}" type="presOf" srcId="{39A38F6D-D28C-473D-BC53-1D9819048BCA}" destId="{0404D66B-16F9-4DD9-9291-3CC1C31E8E3C}" srcOrd="0" destOrd="0" presId="urn:microsoft.com/office/officeart/2005/8/layout/chevron2"/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01F3FA38-3E09-4F5B-922A-46894D59C9BB}" type="presOf" srcId="{F4DF8DD4-44BD-4B03-8BD5-AEABEAB38C63}" destId="{48920070-5835-4071-B0F3-8A69B8CF9473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E8D88DF9-ECC4-47D7-8DBF-04047A83729D}" type="presOf" srcId="{D2FCD885-D120-43DC-8C2F-2BB14217D9D8}" destId="{48920070-5835-4071-B0F3-8A69B8CF9473}" srcOrd="0" destOrd="1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13BE29BB-A098-431C-837A-6D78A29EA518}" type="presOf" srcId="{9674CF02-F609-4875-B571-511452BB5701}" destId="{2BC14005-B517-481D-A913-54E9AD7D9C63}" srcOrd="0" destOrd="0" presId="urn:microsoft.com/office/officeart/2005/8/layout/chevron2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A539D0A0-B7BA-42C3-AC70-A68895D55EBF}" srcId="{9674CF02-F609-4875-B571-511452BB5701}" destId="{D2FCD885-D120-43DC-8C2F-2BB14217D9D8}" srcOrd="1" destOrd="0" parTransId="{1E3C9C57-0FE0-4E42-9AD5-3B2435E79395}" sibTransId="{B3A31E7B-3938-4050-99DE-8DC8F35B7996}"/>
    <dgm:cxn modelId="{1C70ADC5-116A-44D0-A6F2-8AD79D74F65D}" type="presOf" srcId="{89C3DFE3-67CC-4BE5-9F9D-EA7FDB22EE3F}" destId="{D35D489C-5C95-4EA5-B094-9E8F4DF3E8D7}" srcOrd="0" destOrd="0" presId="urn:microsoft.com/office/officeart/2005/8/layout/chevron2"/>
    <dgm:cxn modelId="{8E9F9840-CF00-4549-B4B8-6FFAF8F59648}" type="presOf" srcId="{CCCAA3CC-0267-4386-93D0-DDE95C5C2442}" destId="{CBF696A8-CABD-49BE-BAC5-C14F4E14F247}" srcOrd="0" destOrd="0" presId="urn:microsoft.com/office/officeart/2005/8/layout/chevron2"/>
    <dgm:cxn modelId="{F6F7B933-EBCA-481A-9B06-65D9A7947872}" type="presOf" srcId="{1B54E457-4B8C-44A7-955A-85A243A9A88D}" destId="{CFF230F2-A319-4442-8D59-1D0F12211A26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E97F1871-59C1-46AC-B00F-46814476528D}" type="presOf" srcId="{E551115F-79FA-4915-87B8-15020AC59688}" destId="{A3900918-B473-432F-BB24-7631D9274347}" srcOrd="0" destOrd="0" presId="urn:microsoft.com/office/officeart/2005/8/layout/chevron2"/>
    <dgm:cxn modelId="{71E19A57-1193-40A1-B9D6-6CCDD49AD155}" type="presParOf" srcId="{0404D66B-16F9-4DD9-9291-3CC1C31E8E3C}" destId="{86999EAB-F6DB-4348-99F8-7F5DBDEC1E5C}" srcOrd="0" destOrd="0" presId="urn:microsoft.com/office/officeart/2005/8/layout/chevron2"/>
    <dgm:cxn modelId="{9D1B7E8F-EE11-4A71-ACCC-2613DC196CC6}" type="presParOf" srcId="{86999EAB-F6DB-4348-99F8-7F5DBDEC1E5C}" destId="{CBF696A8-CABD-49BE-BAC5-C14F4E14F247}" srcOrd="0" destOrd="0" presId="urn:microsoft.com/office/officeart/2005/8/layout/chevron2"/>
    <dgm:cxn modelId="{54AA6241-0286-4082-9AFA-0D35B9D880CC}" type="presParOf" srcId="{86999EAB-F6DB-4348-99F8-7F5DBDEC1E5C}" destId="{A3900918-B473-432F-BB24-7631D9274347}" srcOrd="1" destOrd="0" presId="urn:microsoft.com/office/officeart/2005/8/layout/chevron2"/>
    <dgm:cxn modelId="{36440B5A-0C3B-4EF4-B44C-32D3879BF4DD}" type="presParOf" srcId="{0404D66B-16F9-4DD9-9291-3CC1C31E8E3C}" destId="{517E0715-BB8A-4956-862E-8B0EF1948208}" srcOrd="1" destOrd="0" presId="urn:microsoft.com/office/officeart/2005/8/layout/chevron2"/>
    <dgm:cxn modelId="{7A2CF594-0CEA-4684-BE7B-BB10CCE5DE02}" type="presParOf" srcId="{0404D66B-16F9-4DD9-9291-3CC1C31E8E3C}" destId="{A098A71D-9E25-4ABE-9741-ECC820EA9884}" srcOrd="2" destOrd="0" presId="urn:microsoft.com/office/officeart/2005/8/layout/chevron2"/>
    <dgm:cxn modelId="{FF3591EF-DB4D-4544-B4F3-4D0F7A2CFFC3}" type="presParOf" srcId="{A098A71D-9E25-4ABE-9741-ECC820EA9884}" destId="{D35D489C-5C95-4EA5-B094-9E8F4DF3E8D7}" srcOrd="0" destOrd="0" presId="urn:microsoft.com/office/officeart/2005/8/layout/chevron2"/>
    <dgm:cxn modelId="{3414107C-CE2E-441A-B5CE-2ADF95E1D8AB}" type="presParOf" srcId="{A098A71D-9E25-4ABE-9741-ECC820EA9884}" destId="{CFF230F2-A319-4442-8D59-1D0F12211A26}" srcOrd="1" destOrd="0" presId="urn:microsoft.com/office/officeart/2005/8/layout/chevron2"/>
    <dgm:cxn modelId="{B7BAF7DA-D471-4F4B-8745-59829088A8B3}" type="presParOf" srcId="{0404D66B-16F9-4DD9-9291-3CC1C31E8E3C}" destId="{ADF60517-133B-40C9-BC87-B646A9DC3B38}" srcOrd="3" destOrd="0" presId="urn:microsoft.com/office/officeart/2005/8/layout/chevron2"/>
    <dgm:cxn modelId="{1394ACCF-7A85-499F-813F-A6F0F02AD406}" type="presParOf" srcId="{0404D66B-16F9-4DD9-9291-3CC1C31E8E3C}" destId="{4E67D25A-3F69-4912-A48C-EB7F9746E266}" srcOrd="4" destOrd="0" presId="urn:microsoft.com/office/officeart/2005/8/layout/chevron2"/>
    <dgm:cxn modelId="{76B3F1FC-D7A4-430B-BE76-4A59DC562DEE}" type="presParOf" srcId="{4E67D25A-3F69-4912-A48C-EB7F9746E266}" destId="{2BC14005-B517-481D-A913-54E9AD7D9C63}" srcOrd="0" destOrd="0" presId="urn:microsoft.com/office/officeart/2005/8/layout/chevron2"/>
    <dgm:cxn modelId="{4C042CF2-2E11-473E-B69B-557B033862E7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Подпрограмма»Повышение эффективности управления муниципальным имуществом и земельными ресурсами»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D2FCD885-D120-43DC-8C2F-2BB14217D9D8}">
      <dgm:prSet phldrT="[Текст]" custT="1"/>
      <dgm:spPr/>
      <dgm:t>
        <a:bodyPr/>
        <a:lstStyle/>
        <a:p>
          <a:r>
            <a:rPr lang="ru-RU" sz="1000" dirty="0" smtClean="0"/>
            <a:t>Подпрограмма «Повышение эффективности управления муниципальным имуществом и земельными ресурсами»</a:t>
          </a:r>
          <a:endParaRPr lang="ru-RU" sz="1000" dirty="0"/>
        </a:p>
      </dgm:t>
    </dgm:pt>
    <dgm:pt modelId="{1E3C9C57-0FE0-4E42-9AD5-3B2435E79395}" type="parTrans" cxnId="{A539D0A0-B7BA-42C3-AC70-A68895D55EBF}">
      <dgm:prSet/>
      <dgm:spPr/>
    </dgm:pt>
    <dgm:pt modelId="{B3A31E7B-3938-4050-99DE-8DC8F35B7996}" type="sibTrans" cxnId="{A539D0A0-B7BA-42C3-AC70-A68895D55EBF}">
      <dgm:prSet/>
      <dgm:spPr/>
    </dgm:pt>
    <dgm:pt modelId="{EF97ED80-306F-4BDC-93D2-B28212E41962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«Оформление имущества» 20,0тыс.руб.</a:t>
          </a:r>
          <a:endParaRPr lang="ru-RU" sz="1000" dirty="0"/>
        </a:p>
      </dgm:t>
    </dgm:pt>
    <dgm:pt modelId="{974265F1-50FC-43A0-A66B-1B33E3CDE9B1}" type="parTrans" cxnId="{65AEE1EB-1B7B-456A-98AC-D74972F812FD}">
      <dgm:prSet/>
      <dgm:spPr/>
    </dgm:pt>
    <dgm:pt modelId="{68AC7DF5-31FA-4184-A616-AE2242D70F7C}" type="sibTrans" cxnId="{65AEE1EB-1B7B-456A-98AC-D74972F812FD}">
      <dgm:prSet/>
      <dgm:spPr/>
    </dgm:pt>
    <dgm:pt modelId="{E0DBD2A2-7132-4F35-B166-464A23417A0E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«Оформление земельных ресурсов» 30,0 </a:t>
          </a:r>
          <a:r>
            <a:rPr lang="ru-RU" sz="1000" dirty="0" err="1" smtClean="0"/>
            <a:t>тыс.руб</a:t>
          </a:r>
          <a:endParaRPr lang="ru-RU" sz="1000" dirty="0"/>
        </a:p>
      </dgm:t>
    </dgm:pt>
    <dgm:pt modelId="{CA1BC172-704F-4D5F-A881-75B0D519EEB1}" type="parTrans" cxnId="{8ECEB2C2-A727-45BA-8A51-1557566B975E}">
      <dgm:prSet/>
      <dgm:spPr/>
    </dgm:pt>
    <dgm:pt modelId="{861F5A48-BD69-43FB-9794-5E17DAE3D094}" type="sibTrans" cxnId="{8ECEB2C2-A727-45BA-8A51-1557566B975E}">
      <dgm:prSet/>
      <dgm:spPr/>
    </dgm:pt>
    <dgm:pt modelId="{43B3F27C-2E2A-4C85-8F4E-2F6E9B917E77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«Оформление имущества 20,0 тыс.руб.</a:t>
          </a:r>
          <a:endParaRPr lang="ru-RU" sz="1000" dirty="0"/>
        </a:p>
      </dgm:t>
    </dgm:pt>
    <dgm:pt modelId="{E0B0DC69-CABE-435C-9EBA-111E8F197AD8}" type="parTrans" cxnId="{25247769-1941-40EB-B5F4-10F8DF552832}">
      <dgm:prSet/>
      <dgm:spPr/>
    </dgm:pt>
    <dgm:pt modelId="{F13D1A26-BF6E-463A-8900-318921C3FC09}" type="sibTrans" cxnId="{25247769-1941-40EB-B5F4-10F8DF552832}">
      <dgm:prSet/>
      <dgm:spPr/>
    </dgm:pt>
    <dgm:pt modelId="{DB36E12C-2ED0-4CB3-A105-85A262B7DD97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«Оформление земельных ресурсов» 30,0 тыс.руб.</a:t>
          </a:r>
          <a:endParaRPr lang="ru-RU" sz="1000" dirty="0"/>
        </a:p>
      </dgm:t>
    </dgm:pt>
    <dgm:pt modelId="{6D20DEA2-F6AE-4050-A045-E9230D5C4CBC}" type="parTrans" cxnId="{24217D41-7B57-4393-8C6D-CE67ACDDE1BF}">
      <dgm:prSet/>
      <dgm:spPr/>
    </dgm:pt>
    <dgm:pt modelId="{2DF12B37-F339-4295-A3AB-08BE878917AF}" type="sibTrans" cxnId="{24217D41-7B57-4393-8C6D-CE67ACDDE1BF}">
      <dgm:prSet/>
      <dgm:spPr/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6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24217D41-7B57-4393-8C6D-CE67ACDDE1BF}" srcId="{9674CF02-F609-4875-B571-511452BB5701}" destId="{DB36E12C-2ED0-4CB3-A105-85A262B7DD97}" srcOrd="3" destOrd="0" parTransId="{6D20DEA2-F6AE-4050-A045-E9230D5C4CBC}" sibTransId="{2DF12B37-F339-4295-A3AB-08BE878917AF}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CDAF9154-5A17-4168-BB70-D0508A8A6DB7}" type="presOf" srcId="{DB36E12C-2ED0-4CB3-A105-85A262B7DD97}" destId="{48920070-5835-4071-B0F3-8A69B8CF9473}" srcOrd="0" destOrd="3" presId="urn:microsoft.com/office/officeart/2005/8/layout/chevron2"/>
    <dgm:cxn modelId="{25247769-1941-40EB-B5F4-10F8DF552832}" srcId="{9674CF02-F609-4875-B571-511452BB5701}" destId="{43B3F27C-2E2A-4C85-8F4E-2F6E9B917E77}" srcOrd="2" destOrd="0" parTransId="{E0B0DC69-CABE-435C-9EBA-111E8F197AD8}" sibTransId="{F13D1A26-BF6E-463A-8900-318921C3FC09}"/>
    <dgm:cxn modelId="{65AEE1EB-1B7B-456A-98AC-D74972F812FD}" srcId="{89C3DFE3-67CC-4BE5-9F9D-EA7FDB22EE3F}" destId="{EF97ED80-306F-4BDC-93D2-B28212E41962}" srcOrd="1" destOrd="0" parTransId="{974265F1-50FC-43A0-A66B-1B33E3CDE9B1}" sibTransId="{68AC7DF5-31FA-4184-A616-AE2242D70F7C}"/>
    <dgm:cxn modelId="{3293483C-F8B8-4D46-8E6C-4A3393B2AE5A}" type="presOf" srcId="{F4DF8DD4-44BD-4B03-8BD5-AEABEAB38C63}" destId="{48920070-5835-4071-B0F3-8A69B8CF9473}" srcOrd="0" destOrd="0" presId="urn:microsoft.com/office/officeart/2005/8/layout/chevron2"/>
    <dgm:cxn modelId="{6F369E92-5F47-499F-8A8F-40376207A56E}" type="presOf" srcId="{E0DBD2A2-7132-4F35-B166-464A23417A0E}" destId="{CFF230F2-A319-4442-8D59-1D0F12211A26}" srcOrd="0" destOrd="2" presId="urn:microsoft.com/office/officeart/2005/8/layout/chevron2"/>
    <dgm:cxn modelId="{F8BDEDAE-960C-41C4-B515-E3D70A20C2CC}" type="presOf" srcId="{9674CF02-F609-4875-B571-511452BB5701}" destId="{2BC14005-B517-481D-A913-54E9AD7D9C63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BBF8EFBF-309C-4682-9D35-A12D7D68DBEB}" type="presOf" srcId="{CCCAA3CC-0267-4386-93D0-DDE95C5C2442}" destId="{CBF696A8-CABD-49BE-BAC5-C14F4E14F247}" srcOrd="0" destOrd="0" presId="urn:microsoft.com/office/officeart/2005/8/layout/chevron2"/>
    <dgm:cxn modelId="{85818C7D-DFC2-422D-8320-708FC8E26451}" type="presOf" srcId="{43B3F27C-2E2A-4C85-8F4E-2F6E9B917E77}" destId="{48920070-5835-4071-B0F3-8A69B8CF9473}" srcOrd="0" destOrd="2" presId="urn:microsoft.com/office/officeart/2005/8/layout/chevron2"/>
    <dgm:cxn modelId="{D36F189F-7CA4-4131-8141-80191454E8DC}" type="presOf" srcId="{89C3DFE3-67CC-4BE5-9F9D-EA7FDB22EE3F}" destId="{D35D489C-5C95-4EA5-B094-9E8F4DF3E8D7}" srcOrd="0" destOrd="0" presId="urn:microsoft.com/office/officeart/2005/8/layout/chevron2"/>
    <dgm:cxn modelId="{A539D0A0-B7BA-42C3-AC70-A68895D55EBF}" srcId="{9674CF02-F609-4875-B571-511452BB5701}" destId="{D2FCD885-D120-43DC-8C2F-2BB14217D9D8}" srcOrd="1" destOrd="0" parTransId="{1E3C9C57-0FE0-4E42-9AD5-3B2435E79395}" sibTransId="{B3A31E7B-3938-4050-99DE-8DC8F35B7996}"/>
    <dgm:cxn modelId="{0FFF7A3C-41D7-4329-A2C8-C28A5F937240}" type="presOf" srcId="{E551115F-79FA-4915-87B8-15020AC59688}" destId="{A3900918-B473-432F-BB24-7631D9274347}" srcOrd="0" destOrd="0" presId="urn:microsoft.com/office/officeart/2005/8/layout/chevron2"/>
    <dgm:cxn modelId="{72B0FD0B-6D43-4602-A852-08726438ED4E}" type="presOf" srcId="{1B54E457-4B8C-44A7-955A-85A243A9A88D}" destId="{CFF230F2-A319-4442-8D59-1D0F12211A26}" srcOrd="0" destOrd="0" presId="urn:microsoft.com/office/officeart/2005/8/layout/chevron2"/>
    <dgm:cxn modelId="{204BC0F4-BE1F-48EA-A5F1-01C7840AFA65}" type="presOf" srcId="{EF97ED80-306F-4BDC-93D2-B28212E41962}" destId="{CFF230F2-A319-4442-8D59-1D0F12211A26}" srcOrd="0" destOrd="1" presId="urn:microsoft.com/office/officeart/2005/8/layout/chevron2"/>
    <dgm:cxn modelId="{8C75C332-74ED-4847-8104-C0D27BB79C8F}" type="presOf" srcId="{39A38F6D-D28C-473D-BC53-1D9819048BCA}" destId="{0404D66B-16F9-4DD9-9291-3CC1C31E8E3C}" srcOrd="0" destOrd="0" presId="urn:microsoft.com/office/officeart/2005/8/layout/chevron2"/>
    <dgm:cxn modelId="{4C0A31BF-3294-4275-BF78-7FF0941D3EC8}" type="presOf" srcId="{D2FCD885-D120-43DC-8C2F-2BB14217D9D8}" destId="{48920070-5835-4071-B0F3-8A69B8CF9473}" srcOrd="0" destOrd="1" presId="urn:microsoft.com/office/officeart/2005/8/layout/chevron2"/>
    <dgm:cxn modelId="{8ECEB2C2-A727-45BA-8A51-1557566B975E}" srcId="{89C3DFE3-67CC-4BE5-9F9D-EA7FDB22EE3F}" destId="{E0DBD2A2-7132-4F35-B166-464A23417A0E}" srcOrd="2" destOrd="0" parTransId="{CA1BC172-704F-4D5F-A881-75B0D519EEB1}" sibTransId="{861F5A48-BD69-43FB-9794-5E17DAE3D094}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97386F77-9AE9-4A74-999F-BD4AEE598B86}" type="presParOf" srcId="{0404D66B-16F9-4DD9-9291-3CC1C31E8E3C}" destId="{86999EAB-F6DB-4348-99F8-7F5DBDEC1E5C}" srcOrd="0" destOrd="0" presId="urn:microsoft.com/office/officeart/2005/8/layout/chevron2"/>
    <dgm:cxn modelId="{79E92EAE-100C-4A37-AC2F-7FF53DB82481}" type="presParOf" srcId="{86999EAB-F6DB-4348-99F8-7F5DBDEC1E5C}" destId="{CBF696A8-CABD-49BE-BAC5-C14F4E14F247}" srcOrd="0" destOrd="0" presId="urn:microsoft.com/office/officeart/2005/8/layout/chevron2"/>
    <dgm:cxn modelId="{ABEEAB2C-B772-491C-81F5-12CE0F2BF087}" type="presParOf" srcId="{86999EAB-F6DB-4348-99F8-7F5DBDEC1E5C}" destId="{A3900918-B473-432F-BB24-7631D9274347}" srcOrd="1" destOrd="0" presId="urn:microsoft.com/office/officeart/2005/8/layout/chevron2"/>
    <dgm:cxn modelId="{7483D16D-54F9-4D67-ABD2-0A6EF491D862}" type="presParOf" srcId="{0404D66B-16F9-4DD9-9291-3CC1C31E8E3C}" destId="{517E0715-BB8A-4956-862E-8B0EF1948208}" srcOrd="1" destOrd="0" presId="urn:microsoft.com/office/officeart/2005/8/layout/chevron2"/>
    <dgm:cxn modelId="{6E6404A8-B011-49A1-9671-40D58C95AC01}" type="presParOf" srcId="{0404D66B-16F9-4DD9-9291-3CC1C31E8E3C}" destId="{A098A71D-9E25-4ABE-9741-ECC820EA9884}" srcOrd="2" destOrd="0" presId="urn:microsoft.com/office/officeart/2005/8/layout/chevron2"/>
    <dgm:cxn modelId="{1DEB52E4-5460-4295-B302-4E076ACEA5AE}" type="presParOf" srcId="{A098A71D-9E25-4ABE-9741-ECC820EA9884}" destId="{D35D489C-5C95-4EA5-B094-9E8F4DF3E8D7}" srcOrd="0" destOrd="0" presId="urn:microsoft.com/office/officeart/2005/8/layout/chevron2"/>
    <dgm:cxn modelId="{216050C8-93A5-461A-99AE-D7DB8B33D398}" type="presParOf" srcId="{A098A71D-9E25-4ABE-9741-ECC820EA9884}" destId="{CFF230F2-A319-4442-8D59-1D0F12211A26}" srcOrd="1" destOrd="0" presId="urn:microsoft.com/office/officeart/2005/8/layout/chevron2"/>
    <dgm:cxn modelId="{BBD20F1B-B1DD-424C-B463-F58D4B14BF98}" type="presParOf" srcId="{0404D66B-16F9-4DD9-9291-3CC1C31E8E3C}" destId="{ADF60517-133B-40C9-BC87-B646A9DC3B38}" srcOrd="3" destOrd="0" presId="urn:microsoft.com/office/officeart/2005/8/layout/chevron2"/>
    <dgm:cxn modelId="{4ECE76DB-2756-4A20-8914-2990724315B3}" type="presParOf" srcId="{0404D66B-16F9-4DD9-9291-3CC1C31E8E3C}" destId="{4E67D25A-3F69-4912-A48C-EB7F9746E266}" srcOrd="4" destOrd="0" presId="urn:microsoft.com/office/officeart/2005/8/layout/chevron2"/>
    <dgm:cxn modelId="{3B8E375C-9122-444C-9CDA-77520D76230E}" type="presParOf" srcId="{4E67D25A-3F69-4912-A48C-EB7F9746E266}" destId="{2BC14005-B517-481D-A913-54E9AD7D9C63}" srcOrd="0" destOrd="0" presId="urn:microsoft.com/office/officeart/2005/8/layout/chevron2"/>
    <dgm:cxn modelId="{4BBE8C00-22B2-4091-B635-9DBBFF6AD64D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9A38F6D-D28C-473D-BC53-1D9819048BCA}" type="doc">
      <dgm:prSet loTypeId="urn:microsoft.com/office/officeart/2005/8/layout/chevron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CAA3CC-0267-4386-93D0-DDE95C5C2442}">
      <dgm:prSet phldrT="[Текст]"/>
      <dgm:spPr/>
      <dgm:t>
        <a:bodyPr/>
        <a:lstStyle/>
        <a:p>
          <a:r>
            <a:rPr lang="ru-RU" dirty="0" smtClean="0"/>
            <a:t>2021</a:t>
          </a:r>
          <a:endParaRPr lang="ru-RU" dirty="0"/>
        </a:p>
      </dgm:t>
    </dgm:pt>
    <dgm:pt modelId="{D1DB04FD-450A-4C02-A3BE-617EE129D3D5}" type="parTrans" cxnId="{8D8E8B01-944D-445A-87BF-C8329ED4144C}">
      <dgm:prSet/>
      <dgm:spPr/>
      <dgm:t>
        <a:bodyPr/>
        <a:lstStyle/>
        <a:p>
          <a:endParaRPr lang="ru-RU"/>
        </a:p>
      </dgm:t>
    </dgm:pt>
    <dgm:pt modelId="{E4D00A3C-BF81-45FD-835A-EF0FD0E8D6AE}" type="sibTrans" cxnId="{8D8E8B01-944D-445A-87BF-C8329ED4144C}">
      <dgm:prSet/>
      <dgm:spPr/>
      <dgm:t>
        <a:bodyPr/>
        <a:lstStyle/>
        <a:p>
          <a:endParaRPr lang="ru-RU"/>
        </a:p>
      </dgm:t>
    </dgm:pt>
    <dgm:pt modelId="{E551115F-79FA-4915-87B8-15020AC59688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Реализация регионального проекта  «Формирование комфортной городской среды» 1318,6 </a:t>
          </a:r>
          <a:r>
            <a:rPr lang="ru-RU" sz="1000" dirty="0" err="1" smtClean="0"/>
            <a:t>тыс</a:t>
          </a:r>
          <a:r>
            <a:rPr lang="ru-RU" sz="1000" dirty="0" smtClean="0"/>
            <a:t> руб.</a:t>
          </a:r>
          <a:endParaRPr lang="ru-RU" sz="1000" dirty="0"/>
        </a:p>
      </dgm:t>
    </dgm:pt>
    <dgm:pt modelId="{7FB68471-01E8-4130-8E8F-EC9BDEF71878}" type="sibTrans" cxnId="{A152A888-961B-4BC3-8254-28D63D29F985}">
      <dgm:prSet/>
      <dgm:spPr/>
      <dgm:t>
        <a:bodyPr/>
        <a:lstStyle/>
        <a:p>
          <a:endParaRPr lang="ru-RU"/>
        </a:p>
      </dgm:t>
    </dgm:pt>
    <dgm:pt modelId="{C59045FF-98DF-420F-A3FF-BA5123E6EF9F}" type="parTrans" cxnId="{A152A888-961B-4BC3-8254-28D63D29F985}">
      <dgm:prSet/>
      <dgm:spPr/>
      <dgm:t>
        <a:bodyPr/>
        <a:lstStyle/>
        <a:p>
          <a:endParaRPr lang="ru-RU"/>
        </a:p>
      </dgm:t>
    </dgm:pt>
    <dgm:pt modelId="{89C3DFE3-67CC-4BE5-9F9D-EA7FDB22EE3F}">
      <dgm:prSet phldrT="[Текст]"/>
      <dgm:spPr/>
      <dgm:t>
        <a:bodyPr/>
        <a:lstStyle/>
        <a:p>
          <a:r>
            <a:rPr lang="ru-RU" dirty="0" smtClean="0"/>
            <a:t>2022</a:t>
          </a:r>
          <a:endParaRPr lang="ru-RU" dirty="0"/>
        </a:p>
      </dgm:t>
    </dgm:pt>
    <dgm:pt modelId="{6B9B378A-E17F-4A7B-9155-F0645B065D17}" type="sibTrans" cxnId="{26E1E20A-786D-4694-BDBA-9238AE76E316}">
      <dgm:prSet/>
      <dgm:spPr/>
      <dgm:t>
        <a:bodyPr/>
        <a:lstStyle/>
        <a:p>
          <a:endParaRPr lang="ru-RU"/>
        </a:p>
      </dgm:t>
    </dgm:pt>
    <dgm:pt modelId="{ED67686B-4A08-4C51-BB20-6472BC2215F7}" type="parTrans" cxnId="{26E1E20A-786D-4694-BDBA-9238AE76E316}">
      <dgm:prSet/>
      <dgm:spPr/>
      <dgm:t>
        <a:bodyPr/>
        <a:lstStyle/>
        <a:p>
          <a:endParaRPr lang="ru-RU"/>
        </a:p>
      </dgm:t>
    </dgm:pt>
    <dgm:pt modelId="{1B54E457-4B8C-44A7-955A-85A243A9A88D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Реализация регионального проекта  «Формирование комфортной городской среды» 159,6 </a:t>
          </a:r>
          <a:r>
            <a:rPr lang="ru-RU" sz="1000" dirty="0" err="1" smtClean="0"/>
            <a:t>тыс</a:t>
          </a:r>
          <a:r>
            <a:rPr lang="ru-RU" sz="1000" dirty="0" smtClean="0"/>
            <a:t> руб.</a:t>
          </a:r>
          <a:endParaRPr lang="ru-RU" sz="1000" dirty="0"/>
        </a:p>
      </dgm:t>
    </dgm:pt>
    <dgm:pt modelId="{13F26645-DC29-4082-84A1-6CAC5BD4A2DD}" type="sibTrans" cxnId="{253581B1-02EE-434D-951F-EC4F0BF091CE}">
      <dgm:prSet/>
      <dgm:spPr/>
      <dgm:t>
        <a:bodyPr/>
        <a:lstStyle/>
        <a:p>
          <a:endParaRPr lang="ru-RU"/>
        </a:p>
      </dgm:t>
    </dgm:pt>
    <dgm:pt modelId="{33A6B22D-CFAD-481F-A6BD-E05625282F3D}" type="parTrans" cxnId="{253581B1-02EE-434D-951F-EC4F0BF091CE}">
      <dgm:prSet/>
      <dgm:spPr/>
      <dgm:t>
        <a:bodyPr/>
        <a:lstStyle/>
        <a:p>
          <a:endParaRPr lang="ru-RU"/>
        </a:p>
      </dgm:t>
    </dgm:pt>
    <dgm:pt modelId="{9674CF02-F609-4875-B571-511452BB5701}">
      <dgm:prSet phldrT="[Текст]"/>
      <dgm:spPr/>
      <dgm:t>
        <a:bodyPr/>
        <a:lstStyle/>
        <a:p>
          <a:r>
            <a:rPr lang="ru-RU" dirty="0" smtClean="0"/>
            <a:t>2023</a:t>
          </a:r>
          <a:endParaRPr lang="ru-RU" dirty="0"/>
        </a:p>
      </dgm:t>
    </dgm:pt>
    <dgm:pt modelId="{C6D14968-1209-4A7C-839F-233774A19872}" type="sibTrans" cxnId="{CA3BB3FF-E4A0-4537-8EED-2051C748D294}">
      <dgm:prSet/>
      <dgm:spPr/>
      <dgm:t>
        <a:bodyPr/>
        <a:lstStyle/>
        <a:p>
          <a:endParaRPr lang="ru-RU"/>
        </a:p>
      </dgm:t>
    </dgm:pt>
    <dgm:pt modelId="{33385A7F-CF0B-4CB9-B6A1-28C09F380DA4}" type="parTrans" cxnId="{CA3BB3FF-E4A0-4537-8EED-2051C748D294}">
      <dgm:prSet/>
      <dgm:spPr/>
      <dgm:t>
        <a:bodyPr/>
        <a:lstStyle/>
        <a:p>
          <a:endParaRPr lang="ru-RU"/>
        </a:p>
      </dgm:t>
    </dgm:pt>
    <dgm:pt modelId="{F4DF8DD4-44BD-4B03-8BD5-AEABEAB38C63}">
      <dgm:prSet phldrT="[Текст]" custT="1"/>
      <dgm:spPr/>
      <dgm:t>
        <a:bodyPr/>
        <a:lstStyle/>
        <a:p>
          <a:r>
            <a:rPr lang="ru-RU" sz="1000" dirty="0" smtClean="0"/>
            <a:t>Основное мероприятие Реализация регионального проекта  «Формирование комфортной городской среды» 159,6 </a:t>
          </a:r>
          <a:r>
            <a:rPr lang="ru-RU" sz="1000" dirty="0" err="1" smtClean="0"/>
            <a:t>тыс</a:t>
          </a:r>
          <a:r>
            <a:rPr lang="ru-RU" sz="1000" dirty="0" smtClean="0"/>
            <a:t> руб.</a:t>
          </a:r>
          <a:endParaRPr lang="ru-RU" sz="1000" dirty="0"/>
        </a:p>
      </dgm:t>
    </dgm:pt>
    <dgm:pt modelId="{AC89D000-2206-4957-8734-7BDE87E5D579}" type="sibTrans" cxnId="{EA0D135E-4E3F-4D7B-B5DB-8DEE31895053}">
      <dgm:prSet/>
      <dgm:spPr/>
      <dgm:t>
        <a:bodyPr/>
        <a:lstStyle/>
        <a:p>
          <a:endParaRPr lang="ru-RU"/>
        </a:p>
      </dgm:t>
    </dgm:pt>
    <dgm:pt modelId="{1383EA32-9BE4-4E4D-9A31-13695AB7102F}" type="parTrans" cxnId="{EA0D135E-4E3F-4D7B-B5DB-8DEE31895053}">
      <dgm:prSet/>
      <dgm:spPr/>
      <dgm:t>
        <a:bodyPr/>
        <a:lstStyle/>
        <a:p>
          <a:endParaRPr lang="ru-RU"/>
        </a:p>
      </dgm:t>
    </dgm:pt>
    <dgm:pt modelId="{0404D66B-16F9-4DD9-9291-3CC1C31E8E3C}" type="pres">
      <dgm:prSet presAssocID="{39A38F6D-D28C-473D-BC53-1D9819048B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999EAB-F6DB-4348-99F8-7F5DBDEC1E5C}" type="pres">
      <dgm:prSet presAssocID="{CCCAA3CC-0267-4386-93D0-DDE95C5C2442}" presName="composite" presStyleCnt="0"/>
      <dgm:spPr/>
    </dgm:pt>
    <dgm:pt modelId="{CBF696A8-CABD-49BE-BAC5-C14F4E14F247}" type="pres">
      <dgm:prSet presAssocID="{CCCAA3CC-0267-4386-93D0-DDE95C5C24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00918-B473-432F-BB24-7631D9274347}" type="pres">
      <dgm:prSet presAssocID="{CCCAA3CC-0267-4386-93D0-DDE95C5C2442}" presName="descendantText" presStyleLbl="alignAcc1" presStyleIdx="0" presStyleCnt="3" custScaleY="100000" custLinFactNeighborX="591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E0715-BB8A-4956-862E-8B0EF1948208}" type="pres">
      <dgm:prSet presAssocID="{E4D00A3C-BF81-45FD-835A-EF0FD0E8D6AE}" presName="sp" presStyleCnt="0"/>
      <dgm:spPr/>
    </dgm:pt>
    <dgm:pt modelId="{A098A71D-9E25-4ABE-9741-ECC820EA9884}" type="pres">
      <dgm:prSet presAssocID="{89C3DFE3-67CC-4BE5-9F9D-EA7FDB22EE3F}" presName="composite" presStyleCnt="0"/>
      <dgm:spPr/>
    </dgm:pt>
    <dgm:pt modelId="{D35D489C-5C95-4EA5-B094-9E8F4DF3E8D7}" type="pres">
      <dgm:prSet presAssocID="{89C3DFE3-67CC-4BE5-9F9D-EA7FDB22EE3F}" presName="parentText" presStyleLbl="alignNode1" presStyleIdx="1" presStyleCnt="3" custLinFactNeighborX="-7682" custLinFactNeighborY="3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230F2-A319-4442-8D59-1D0F12211A26}" type="pres">
      <dgm:prSet presAssocID="{89C3DFE3-67CC-4BE5-9F9D-EA7FDB22EE3F}" presName="descendantText" presStyleLbl="alignAcc1" presStyleIdx="1" presStyleCnt="3" custScaleY="100000" custLinFactNeighborX="6" custLinFactNeighborY="-4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60517-133B-40C9-BC87-B646A9DC3B38}" type="pres">
      <dgm:prSet presAssocID="{6B9B378A-E17F-4A7B-9155-F0645B065D17}" presName="sp" presStyleCnt="0"/>
      <dgm:spPr/>
    </dgm:pt>
    <dgm:pt modelId="{4E67D25A-3F69-4912-A48C-EB7F9746E266}" type="pres">
      <dgm:prSet presAssocID="{9674CF02-F609-4875-B571-511452BB5701}" presName="composite" presStyleCnt="0"/>
      <dgm:spPr/>
    </dgm:pt>
    <dgm:pt modelId="{2BC14005-B517-481D-A913-54E9AD7D9C63}" type="pres">
      <dgm:prSet presAssocID="{9674CF02-F609-4875-B571-511452BB57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20070-5835-4071-B0F3-8A69B8CF9473}" type="pres">
      <dgm:prSet presAssocID="{9674CF02-F609-4875-B571-511452BB5701}" presName="descendantText" presStyleLbl="alignAcc1" presStyleIdx="2" presStyleCnt="3" custScaleX="99986" custScaleY="146477" custLinFactNeighborX="-1" custLinFactNeighborY="30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2A888-961B-4BC3-8254-28D63D29F985}" srcId="{CCCAA3CC-0267-4386-93D0-DDE95C5C2442}" destId="{E551115F-79FA-4915-87B8-15020AC59688}" srcOrd="0" destOrd="0" parTransId="{C59045FF-98DF-420F-A3FF-BA5123E6EF9F}" sibTransId="{7FB68471-01E8-4130-8E8F-EC9BDEF71878}"/>
    <dgm:cxn modelId="{92E2CB1B-E3B2-4691-AF49-30FBD2AD5591}" type="presOf" srcId="{89C3DFE3-67CC-4BE5-9F9D-EA7FDB22EE3F}" destId="{D35D489C-5C95-4EA5-B094-9E8F4DF3E8D7}" srcOrd="0" destOrd="0" presId="urn:microsoft.com/office/officeart/2005/8/layout/chevron2"/>
    <dgm:cxn modelId="{D7E9E962-4F34-48BC-A3E2-758F1044CD98}" type="presOf" srcId="{CCCAA3CC-0267-4386-93D0-DDE95C5C2442}" destId="{CBF696A8-CABD-49BE-BAC5-C14F4E14F247}" srcOrd="0" destOrd="0" presId="urn:microsoft.com/office/officeart/2005/8/layout/chevron2"/>
    <dgm:cxn modelId="{253581B1-02EE-434D-951F-EC4F0BF091CE}" srcId="{89C3DFE3-67CC-4BE5-9F9D-EA7FDB22EE3F}" destId="{1B54E457-4B8C-44A7-955A-85A243A9A88D}" srcOrd="0" destOrd="0" parTransId="{33A6B22D-CFAD-481F-A6BD-E05625282F3D}" sibTransId="{13F26645-DC29-4082-84A1-6CAC5BD4A2DD}"/>
    <dgm:cxn modelId="{E83C2F81-9FCF-4F44-B943-1DD9676D16B5}" type="presOf" srcId="{1B54E457-4B8C-44A7-955A-85A243A9A88D}" destId="{CFF230F2-A319-4442-8D59-1D0F12211A26}" srcOrd="0" destOrd="0" presId="urn:microsoft.com/office/officeart/2005/8/layout/chevron2"/>
    <dgm:cxn modelId="{3849B40F-7C44-42C6-93A5-4F9C0433E1F5}" type="presOf" srcId="{E551115F-79FA-4915-87B8-15020AC59688}" destId="{A3900918-B473-432F-BB24-7631D9274347}" srcOrd="0" destOrd="0" presId="urn:microsoft.com/office/officeart/2005/8/layout/chevron2"/>
    <dgm:cxn modelId="{63B58485-2C98-4458-B318-29E6A22BBB69}" type="presOf" srcId="{9674CF02-F609-4875-B571-511452BB5701}" destId="{2BC14005-B517-481D-A913-54E9AD7D9C63}" srcOrd="0" destOrd="0" presId="urn:microsoft.com/office/officeart/2005/8/layout/chevron2"/>
    <dgm:cxn modelId="{CA3BB3FF-E4A0-4537-8EED-2051C748D294}" srcId="{39A38F6D-D28C-473D-BC53-1D9819048BCA}" destId="{9674CF02-F609-4875-B571-511452BB5701}" srcOrd="2" destOrd="0" parTransId="{33385A7F-CF0B-4CB9-B6A1-28C09F380DA4}" sibTransId="{C6D14968-1209-4A7C-839F-233774A19872}"/>
    <dgm:cxn modelId="{8D8E8B01-944D-445A-87BF-C8329ED4144C}" srcId="{39A38F6D-D28C-473D-BC53-1D9819048BCA}" destId="{CCCAA3CC-0267-4386-93D0-DDE95C5C2442}" srcOrd="0" destOrd="0" parTransId="{D1DB04FD-450A-4C02-A3BE-617EE129D3D5}" sibTransId="{E4D00A3C-BF81-45FD-835A-EF0FD0E8D6AE}"/>
    <dgm:cxn modelId="{26E1E20A-786D-4694-BDBA-9238AE76E316}" srcId="{39A38F6D-D28C-473D-BC53-1D9819048BCA}" destId="{89C3DFE3-67CC-4BE5-9F9D-EA7FDB22EE3F}" srcOrd="1" destOrd="0" parTransId="{ED67686B-4A08-4C51-BB20-6472BC2215F7}" sibTransId="{6B9B378A-E17F-4A7B-9155-F0645B065D17}"/>
    <dgm:cxn modelId="{42A4A3EC-4393-4DBF-BA89-57DB64DB701B}" type="presOf" srcId="{F4DF8DD4-44BD-4B03-8BD5-AEABEAB38C63}" destId="{48920070-5835-4071-B0F3-8A69B8CF9473}" srcOrd="0" destOrd="0" presId="urn:microsoft.com/office/officeart/2005/8/layout/chevron2"/>
    <dgm:cxn modelId="{F34C4DF2-C125-4E6B-A17D-26D19D04359D}" type="presOf" srcId="{39A38F6D-D28C-473D-BC53-1D9819048BCA}" destId="{0404D66B-16F9-4DD9-9291-3CC1C31E8E3C}" srcOrd="0" destOrd="0" presId="urn:microsoft.com/office/officeart/2005/8/layout/chevron2"/>
    <dgm:cxn modelId="{EA0D135E-4E3F-4D7B-B5DB-8DEE31895053}" srcId="{9674CF02-F609-4875-B571-511452BB5701}" destId="{F4DF8DD4-44BD-4B03-8BD5-AEABEAB38C63}" srcOrd="0" destOrd="0" parTransId="{1383EA32-9BE4-4E4D-9A31-13695AB7102F}" sibTransId="{AC89D000-2206-4957-8734-7BDE87E5D579}"/>
    <dgm:cxn modelId="{16D16550-064D-43F2-9AFC-0782C4754FCF}" type="presParOf" srcId="{0404D66B-16F9-4DD9-9291-3CC1C31E8E3C}" destId="{86999EAB-F6DB-4348-99F8-7F5DBDEC1E5C}" srcOrd="0" destOrd="0" presId="urn:microsoft.com/office/officeart/2005/8/layout/chevron2"/>
    <dgm:cxn modelId="{9BD4CF4D-611F-48F8-9D12-C938036B9130}" type="presParOf" srcId="{86999EAB-F6DB-4348-99F8-7F5DBDEC1E5C}" destId="{CBF696A8-CABD-49BE-BAC5-C14F4E14F247}" srcOrd="0" destOrd="0" presId="urn:microsoft.com/office/officeart/2005/8/layout/chevron2"/>
    <dgm:cxn modelId="{D10DC96A-67CE-4827-A150-3B6F18E208B8}" type="presParOf" srcId="{86999EAB-F6DB-4348-99F8-7F5DBDEC1E5C}" destId="{A3900918-B473-432F-BB24-7631D9274347}" srcOrd="1" destOrd="0" presId="urn:microsoft.com/office/officeart/2005/8/layout/chevron2"/>
    <dgm:cxn modelId="{587A74E7-C0FD-4D2B-9551-E3C851A812BF}" type="presParOf" srcId="{0404D66B-16F9-4DD9-9291-3CC1C31E8E3C}" destId="{517E0715-BB8A-4956-862E-8B0EF1948208}" srcOrd="1" destOrd="0" presId="urn:microsoft.com/office/officeart/2005/8/layout/chevron2"/>
    <dgm:cxn modelId="{A057E3C3-B774-4941-BA60-3FE48448E32F}" type="presParOf" srcId="{0404D66B-16F9-4DD9-9291-3CC1C31E8E3C}" destId="{A098A71D-9E25-4ABE-9741-ECC820EA9884}" srcOrd="2" destOrd="0" presId="urn:microsoft.com/office/officeart/2005/8/layout/chevron2"/>
    <dgm:cxn modelId="{D1346EBB-963D-4499-94B1-CA78177FBC2B}" type="presParOf" srcId="{A098A71D-9E25-4ABE-9741-ECC820EA9884}" destId="{D35D489C-5C95-4EA5-B094-9E8F4DF3E8D7}" srcOrd="0" destOrd="0" presId="urn:microsoft.com/office/officeart/2005/8/layout/chevron2"/>
    <dgm:cxn modelId="{914D97AB-5554-4723-A3D4-16C41D2D92A0}" type="presParOf" srcId="{A098A71D-9E25-4ABE-9741-ECC820EA9884}" destId="{CFF230F2-A319-4442-8D59-1D0F12211A26}" srcOrd="1" destOrd="0" presId="urn:microsoft.com/office/officeart/2005/8/layout/chevron2"/>
    <dgm:cxn modelId="{269A2F9F-4DBF-4C70-A3CA-D90BE43A9663}" type="presParOf" srcId="{0404D66B-16F9-4DD9-9291-3CC1C31E8E3C}" destId="{ADF60517-133B-40C9-BC87-B646A9DC3B38}" srcOrd="3" destOrd="0" presId="urn:microsoft.com/office/officeart/2005/8/layout/chevron2"/>
    <dgm:cxn modelId="{ABC20C16-CF4F-4F33-B6EF-A4CF14E929AF}" type="presParOf" srcId="{0404D66B-16F9-4DD9-9291-3CC1C31E8E3C}" destId="{4E67D25A-3F69-4912-A48C-EB7F9746E266}" srcOrd="4" destOrd="0" presId="urn:microsoft.com/office/officeart/2005/8/layout/chevron2"/>
    <dgm:cxn modelId="{4B8EF7E3-F6F3-4BBA-9A21-61FE96A8FBDA}" type="presParOf" srcId="{4E67D25A-3F69-4912-A48C-EB7F9746E266}" destId="{2BC14005-B517-481D-A913-54E9AD7D9C63}" srcOrd="0" destOrd="0" presId="urn:microsoft.com/office/officeart/2005/8/layout/chevron2"/>
    <dgm:cxn modelId="{E3C79F76-2A5F-48E7-BD66-FE8952FCC525}" type="presParOf" srcId="{4E67D25A-3F69-4912-A48C-EB7F9746E266}" destId="{48920070-5835-4071-B0F3-8A69B8CF947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5556,9</a:t>
          </a:r>
        </a:p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Налог на доходы физических лиц</a:t>
          </a:r>
          <a:endParaRPr lang="ru-RU" dirty="0">
            <a:solidFill>
              <a:schemeClr val="tx1"/>
            </a:solidFill>
          </a:endParaRPr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2981,5 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 на имущество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1032,1тыс. руб.</a:t>
          </a:r>
          <a:endParaRPr lang="ru-RU" sz="14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>
        <a:solidFill>
          <a:srgbClr val="FF99FF">
            <a:alpha val="90000"/>
          </a:srgbClr>
        </a:solidFill>
      </dgm:spPr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5B4D6A96-F1A1-4B9C-A0CE-D3A0A6FF9E02}">
      <dgm:prSet phldrT="[Текст]" custT="1"/>
      <dgm:spPr>
        <a:solidFill>
          <a:srgbClr val="FF9900"/>
        </a:solidFill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82,1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B2DD333-E325-48ED-B03E-E218EA623C38}" type="parTrans" cxnId="{4A04375E-EB6C-4925-A54F-208ED0BFB105}">
      <dgm:prSet/>
      <dgm:spPr/>
      <dgm:t>
        <a:bodyPr/>
        <a:lstStyle/>
        <a:p>
          <a:endParaRPr lang="ru-RU"/>
        </a:p>
      </dgm:t>
    </dgm:pt>
    <dgm:pt modelId="{1B634DB4-4D41-4336-B311-6553A57B414A}" type="sibTrans" cxnId="{4A04375E-EB6C-4925-A54F-208ED0BFB105}">
      <dgm:prSet/>
      <dgm:spPr/>
      <dgm:t>
        <a:bodyPr/>
        <a:lstStyle/>
        <a:p>
          <a:endParaRPr lang="ru-RU"/>
        </a:p>
      </dgm:t>
    </dgm:pt>
    <dgm:pt modelId="{BC4D2ACD-E11D-413E-8D8C-FCF07CDB54EB}">
      <dgm:prSet phldrT="[Текст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1DD281FF-4B9A-415E-9341-9382349E3457}" type="parTrans" cxnId="{D06BFF0E-5DF1-4EF1-AFA9-E952E8C69754}">
      <dgm:prSet/>
      <dgm:spPr/>
      <dgm:t>
        <a:bodyPr/>
        <a:lstStyle/>
        <a:p>
          <a:endParaRPr lang="ru-RU"/>
        </a:p>
      </dgm:t>
    </dgm:pt>
    <dgm:pt modelId="{AF1687E8-62E5-4743-841C-442E09E37E26}" type="sibTrans" cxnId="{D06BFF0E-5DF1-4EF1-AFA9-E952E8C69754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</dgm:pt>
    <dgm:pt modelId="{F7F8F642-8586-4E0B-9704-421F74964D04}" type="pres">
      <dgm:prSet presAssocID="{0EABE584-9E78-4E18-9864-E9592589FB9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</dgm:pt>
    <dgm:pt modelId="{242AF810-05B3-4364-BF57-975870B27586}" type="pres">
      <dgm:prSet presAssocID="{C3960CB4-56EB-4516-8D42-B2AFB7AF06FC}" presName="linNode" presStyleCnt="0"/>
      <dgm:spPr/>
    </dgm:pt>
    <dgm:pt modelId="{C1558259-A118-41DA-B639-5F5874386B47}" type="pres">
      <dgm:prSet presAssocID="{C3960CB4-56EB-4516-8D42-B2AFB7AF06F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</dgm:pt>
    <dgm:pt modelId="{D3EBD3A9-8A02-44CD-9367-8806DFC72F74}" type="pres">
      <dgm:prSet presAssocID="{9CF61C31-56D0-4D4C-8E55-B48A8E002098}" presName="linNode" presStyleCnt="0"/>
      <dgm:spPr/>
    </dgm:pt>
    <dgm:pt modelId="{28FC7E3D-4632-4CC7-8C4F-2DADF80FD840}" type="pres">
      <dgm:prSet presAssocID="{9CF61C31-56D0-4D4C-8E55-B48A8E00209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7778A-0DC7-482A-B5A5-7B6D19F585D3}" type="pres">
      <dgm:prSet presAssocID="{F164B548-2076-4A66-9579-8D9F7F00CAEB}" presName="sp" presStyleCnt="0"/>
      <dgm:spPr/>
    </dgm:pt>
    <dgm:pt modelId="{6268B943-58B1-4950-ABC4-2BCE4059A3D4}" type="pres">
      <dgm:prSet presAssocID="{5B4D6A96-F1A1-4B9C-A0CE-D3A0A6FF9E02}" presName="linNode" presStyleCnt="0"/>
      <dgm:spPr/>
    </dgm:pt>
    <dgm:pt modelId="{00F96E50-F615-478F-AD51-1BDBC3698A2D}" type="pres">
      <dgm:prSet presAssocID="{5B4D6A96-F1A1-4B9C-A0CE-D3A0A6FF9E02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AC27-69A7-40F9-9503-19A07FF35F78}" type="pres">
      <dgm:prSet presAssocID="{5B4D6A96-F1A1-4B9C-A0CE-D3A0A6FF9E02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B1711E-6F8D-4FEA-9246-7213FC764185}" type="presOf" srcId="{0EABE584-9E78-4E18-9864-E9592589FB91}" destId="{F7F8F642-8586-4E0B-9704-421F74964D04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37B20876-2F11-4889-94B7-BC7EA4B3E406}" type="presOf" srcId="{28C85ADC-4466-47D2-B580-778124D72CC7}" destId="{0FA0A811-7BD1-4C63-9842-B69D2F4EB9E0}" srcOrd="0" destOrd="0" presId="urn:microsoft.com/office/officeart/2005/8/layout/vList5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D06BFF0E-5DF1-4EF1-AFA9-E952E8C69754}" srcId="{5B4D6A96-F1A1-4B9C-A0CE-D3A0A6FF9E02}" destId="{BC4D2ACD-E11D-413E-8D8C-FCF07CDB54EB}" srcOrd="0" destOrd="0" parTransId="{1DD281FF-4B9A-415E-9341-9382349E3457}" sibTransId="{AF1687E8-62E5-4743-841C-442E09E37E26}"/>
    <dgm:cxn modelId="{D04FDD44-30FE-4E28-B62B-57D7C1BAA42C}" type="presOf" srcId="{5B4D6A96-F1A1-4B9C-A0CE-D3A0A6FF9E02}" destId="{00F96E50-F615-478F-AD51-1BDBC3698A2D}" srcOrd="0" destOrd="0" presId="urn:microsoft.com/office/officeart/2005/8/layout/vList5"/>
    <dgm:cxn modelId="{3429B036-FAA0-4D14-ACD5-2FC9BD7F209A}" type="presOf" srcId="{29AD83A7-0736-4B95-95E1-1E0BBF38CF06}" destId="{8AB89983-0097-4064-A01D-A96B072D10D0}" srcOrd="0" destOrd="0" presId="urn:microsoft.com/office/officeart/2005/8/layout/vList5"/>
    <dgm:cxn modelId="{D2CB6070-DFA2-4147-9214-FDD5751E5D8F}" type="presOf" srcId="{3AC45ED1-FB78-430E-838C-5A52CF5E415B}" destId="{C2DF84D2-46CE-4315-AC9A-EC068F3D11B9}" srcOrd="0" destOrd="0" presId="urn:microsoft.com/office/officeart/2005/8/layout/vList5"/>
    <dgm:cxn modelId="{1A0CF307-8A3D-485D-ABD2-46BBF2950873}" type="presOf" srcId="{BC4D2ACD-E11D-413E-8D8C-FCF07CDB54EB}" destId="{5EC4AC27-69A7-40F9-9503-19A07FF35F78}" srcOrd="0" destOrd="0" presId="urn:microsoft.com/office/officeart/2005/8/layout/vList5"/>
    <dgm:cxn modelId="{4A04375E-EB6C-4925-A54F-208ED0BFB105}" srcId="{29AD83A7-0736-4B95-95E1-1E0BBF38CF06}" destId="{5B4D6A96-F1A1-4B9C-A0CE-D3A0A6FF9E02}" srcOrd="3" destOrd="0" parTransId="{DB2DD333-E325-48ED-B03E-E218EA623C38}" sibTransId="{1B634DB4-4D41-4336-B311-6553A57B414A}"/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EBB383FC-0505-4B12-B3A5-9A3567B36B1C}" type="presOf" srcId="{9CF61C31-56D0-4D4C-8E55-B48A8E002098}" destId="{28FC7E3D-4632-4CC7-8C4F-2DADF80FD840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9467BE19-881E-4980-961B-5C70F345A999}" type="presOf" srcId="{C3960CB4-56EB-4516-8D42-B2AFB7AF06FC}" destId="{C1558259-A118-41DA-B639-5F5874386B47}" srcOrd="0" destOrd="0" presId="urn:microsoft.com/office/officeart/2005/8/layout/vList5"/>
    <dgm:cxn modelId="{03CCCD0E-4755-4285-BEF5-A9CF6BD81C64}" type="presOf" srcId="{5C4ABAD0-808E-4CDC-83FF-954AF1B3DD35}" destId="{22666B74-BAC6-48FB-A69E-77EFDF7A56F7}" srcOrd="0" destOrd="0" presId="urn:microsoft.com/office/officeart/2005/8/layout/vList5"/>
    <dgm:cxn modelId="{D8492D0B-0C5A-49E2-85F0-3AEF185EFF54}" type="presParOf" srcId="{8AB89983-0097-4064-A01D-A96B072D10D0}" destId="{4730693C-802F-42C0-8BA9-CEA9B91036F5}" srcOrd="0" destOrd="0" presId="urn:microsoft.com/office/officeart/2005/8/layout/vList5"/>
    <dgm:cxn modelId="{BE0AAAE8-757C-4E31-97AC-64E206E01D14}" type="presParOf" srcId="{4730693C-802F-42C0-8BA9-CEA9B91036F5}" destId="{F7F8F642-8586-4E0B-9704-421F74964D04}" srcOrd="0" destOrd="0" presId="urn:microsoft.com/office/officeart/2005/8/layout/vList5"/>
    <dgm:cxn modelId="{442F8866-6BEB-43C9-B3E7-2A87B027ACD7}" type="presParOf" srcId="{4730693C-802F-42C0-8BA9-CEA9B91036F5}" destId="{22666B74-BAC6-48FB-A69E-77EFDF7A56F7}" srcOrd="1" destOrd="0" presId="urn:microsoft.com/office/officeart/2005/8/layout/vList5"/>
    <dgm:cxn modelId="{AB07F545-E931-4CAA-8E20-CE7B03B0F52C}" type="presParOf" srcId="{8AB89983-0097-4064-A01D-A96B072D10D0}" destId="{0E880166-B4C9-4822-80B4-8F44633A2AB5}" srcOrd="1" destOrd="0" presId="urn:microsoft.com/office/officeart/2005/8/layout/vList5"/>
    <dgm:cxn modelId="{3831A0C5-A9B4-4496-A62B-F200CB901B3F}" type="presParOf" srcId="{8AB89983-0097-4064-A01D-A96B072D10D0}" destId="{242AF810-05B3-4364-BF57-975870B27586}" srcOrd="2" destOrd="0" presId="urn:microsoft.com/office/officeart/2005/8/layout/vList5"/>
    <dgm:cxn modelId="{2944BD9D-89B0-44AF-A3B7-F52270D84DAB}" type="presParOf" srcId="{242AF810-05B3-4364-BF57-975870B27586}" destId="{C1558259-A118-41DA-B639-5F5874386B47}" srcOrd="0" destOrd="0" presId="urn:microsoft.com/office/officeart/2005/8/layout/vList5"/>
    <dgm:cxn modelId="{ED4F226E-5516-4297-9B1A-3F228DBE5474}" type="presParOf" srcId="{242AF810-05B3-4364-BF57-975870B27586}" destId="{C2DF84D2-46CE-4315-AC9A-EC068F3D11B9}" srcOrd="1" destOrd="0" presId="urn:microsoft.com/office/officeart/2005/8/layout/vList5"/>
    <dgm:cxn modelId="{36E81EB0-01B0-4DFD-AFC1-4834168B1DE7}" type="presParOf" srcId="{8AB89983-0097-4064-A01D-A96B072D10D0}" destId="{A85FB46D-979C-42EE-B2EA-72915A9E86A7}" srcOrd="3" destOrd="0" presId="urn:microsoft.com/office/officeart/2005/8/layout/vList5"/>
    <dgm:cxn modelId="{FD482592-12B2-4F94-9C61-376D7CBF97A2}" type="presParOf" srcId="{8AB89983-0097-4064-A01D-A96B072D10D0}" destId="{D3EBD3A9-8A02-44CD-9367-8806DFC72F74}" srcOrd="4" destOrd="0" presId="urn:microsoft.com/office/officeart/2005/8/layout/vList5"/>
    <dgm:cxn modelId="{8AAE0BA8-1E15-431C-B699-DE429D6C14E8}" type="presParOf" srcId="{D3EBD3A9-8A02-44CD-9367-8806DFC72F74}" destId="{28FC7E3D-4632-4CC7-8C4F-2DADF80FD840}" srcOrd="0" destOrd="0" presId="urn:microsoft.com/office/officeart/2005/8/layout/vList5"/>
    <dgm:cxn modelId="{0A3AA690-4ECB-4DA2-8959-B019DB90FA53}" type="presParOf" srcId="{D3EBD3A9-8A02-44CD-9367-8806DFC72F74}" destId="{0FA0A811-7BD1-4C63-9842-B69D2F4EB9E0}" srcOrd="1" destOrd="0" presId="urn:microsoft.com/office/officeart/2005/8/layout/vList5"/>
    <dgm:cxn modelId="{A1C66C63-AB02-4AD5-AFB7-A628C8206BF6}" type="presParOf" srcId="{8AB89983-0097-4064-A01D-A96B072D10D0}" destId="{4FE7778A-0DC7-482A-B5A5-7B6D19F585D3}" srcOrd="5" destOrd="0" presId="urn:microsoft.com/office/officeart/2005/8/layout/vList5"/>
    <dgm:cxn modelId="{10ACD8B7-B5C7-4682-A385-9243B6409658}" type="presParOf" srcId="{8AB89983-0097-4064-A01D-A96B072D10D0}" destId="{6268B943-58B1-4950-ABC4-2BCE4059A3D4}" srcOrd="6" destOrd="0" presId="urn:microsoft.com/office/officeart/2005/8/layout/vList5"/>
    <dgm:cxn modelId="{3AADC7D0-2B1F-4204-8F52-109C1C991375}" type="presParOf" srcId="{6268B943-58B1-4950-ABC4-2BCE4059A3D4}" destId="{00F96E50-F615-478F-AD51-1BDBC3698A2D}" srcOrd="0" destOrd="0" presId="urn:microsoft.com/office/officeart/2005/8/layout/vList5"/>
    <dgm:cxn modelId="{3F33DC5A-DC6D-4282-A712-786062E00F68}" type="presParOf" srcId="{6268B943-58B1-4950-ABC4-2BCE4059A3D4}" destId="{5EC4AC27-69A7-40F9-9503-19A07FF35F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6080,2тыс.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/>
      <dgm:spPr/>
      <dgm:t>
        <a:bodyPr/>
        <a:lstStyle/>
        <a:p>
          <a:r>
            <a:rPr lang="ru-RU" dirty="0" smtClean="0"/>
            <a:t>Налог на доходы физических лиц</a:t>
          </a:r>
          <a:endParaRPr lang="ru-RU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2981,5 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/>
      <dgm:spPr/>
      <dgm:t>
        <a:bodyPr/>
        <a:lstStyle/>
        <a:p>
          <a:r>
            <a:rPr lang="ru-RU" dirty="0" smtClean="0"/>
            <a:t>Налоги на имущество</a:t>
          </a:r>
          <a:endParaRPr lang="ru-RU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1074,0 тыс. руб.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Акцизы по подакцизным товарам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5DA95E96-3213-4B7D-8836-34655504DC3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88,7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F325E3-29B5-4E50-A84C-2A829AA7A0C2}" type="parTrans" cxnId="{5F3DD28B-1033-40DF-B275-A83BE561FA44}">
      <dgm:prSet/>
      <dgm:spPr/>
      <dgm:t>
        <a:bodyPr/>
        <a:lstStyle/>
        <a:p>
          <a:endParaRPr lang="ru-RU"/>
        </a:p>
      </dgm:t>
    </dgm:pt>
    <dgm:pt modelId="{AB28214E-E238-4009-9F11-F7249E5944E6}" type="sibTrans" cxnId="{5F3DD28B-1033-40DF-B275-A83BE561FA44}">
      <dgm:prSet/>
      <dgm:spPr/>
      <dgm:t>
        <a:bodyPr/>
        <a:lstStyle/>
        <a:p>
          <a:endParaRPr lang="ru-RU"/>
        </a:p>
      </dgm:t>
    </dgm:pt>
    <dgm:pt modelId="{C2088161-51FD-4DC8-9D59-C21F01887797}">
      <dgm:prSet phldrT="[Текст]"/>
      <dgm:spPr/>
      <dgm:t>
        <a:bodyPr/>
        <a:lstStyle/>
        <a:p>
          <a:r>
            <a:rPr lang="ru-RU" dirty="0" smtClean="0"/>
            <a:t>Налоги на совокупный доход</a:t>
          </a:r>
          <a:endParaRPr lang="ru-RU" dirty="0"/>
        </a:p>
      </dgm:t>
    </dgm:pt>
    <dgm:pt modelId="{B7C266F1-0724-403C-B92D-2AE6856A4F6C}" type="parTrans" cxnId="{8EBEE7B6-2B6D-4D09-A268-AB313BDE4C0B}">
      <dgm:prSet/>
      <dgm:spPr/>
      <dgm:t>
        <a:bodyPr/>
        <a:lstStyle/>
        <a:p>
          <a:endParaRPr lang="ru-RU"/>
        </a:p>
      </dgm:t>
    </dgm:pt>
    <dgm:pt modelId="{0E166D65-ED18-4802-ACDD-506CEBB50AB1}" type="sibTrans" cxnId="{8EBEE7B6-2B6D-4D09-A268-AB313BDE4C0B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D75B8-ACF2-462B-BFAF-82CFBA4A17B7}" type="pres">
      <dgm:prSet presAssocID="{438FC21D-5F47-421C-81E7-26839EDB1025}" presName="sp" presStyleCnt="0"/>
      <dgm:spPr/>
    </dgm:pt>
    <dgm:pt modelId="{732171CF-BE64-4E31-9F95-59D04DD0C138}" type="pres">
      <dgm:prSet presAssocID="{5DA95E96-3213-4B7D-8836-34655504DC3C}" presName="linNode" presStyleCnt="0"/>
      <dgm:spPr/>
    </dgm:pt>
    <dgm:pt modelId="{FC55F218-1815-4C85-B7E9-AA1518AFBA0B}" type="pres">
      <dgm:prSet presAssocID="{5DA95E96-3213-4B7D-8836-34655504DC3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91493-8451-498D-8ADC-F6A62B34A3C6}" type="pres">
      <dgm:prSet presAssocID="{5DA95E96-3213-4B7D-8836-34655504DC3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8135A6-2861-4F45-858A-7E45C6EA4E3E}" type="presOf" srcId="{DBDA0654-B144-4C49-B1AD-B91955647F1A}" destId="{566271DF-14B0-4204-95FB-A93030E9C5C9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538C232E-7D4B-4BCA-94C6-1E02483D9812}" type="presOf" srcId="{9173B09F-3991-4418-A727-8DE6AFAF784B}" destId="{EDCA5365-1BEB-4346-9209-9A75184A5A4B}" srcOrd="0" destOrd="0" presId="urn:microsoft.com/office/officeart/2005/8/layout/vList5"/>
    <dgm:cxn modelId="{DCBC7DDF-8982-48FA-B120-7839A3B70268}" type="presOf" srcId="{A8BFBA23-4A3F-4EC7-88E3-3D4464D30914}" destId="{E68855BA-ACEC-4210-B5CD-9F94BBA3F4DE}" srcOrd="0" destOrd="0" presId="urn:microsoft.com/office/officeart/2005/8/layout/vList5"/>
    <dgm:cxn modelId="{8EBEE7B6-2B6D-4D09-A268-AB313BDE4C0B}" srcId="{5DA95E96-3213-4B7D-8836-34655504DC3C}" destId="{C2088161-51FD-4DC8-9D59-C21F01887797}" srcOrd="0" destOrd="0" parTransId="{B7C266F1-0724-403C-B92D-2AE6856A4F6C}" sibTransId="{0E166D65-ED18-4802-ACDD-506CEBB50AB1}"/>
    <dgm:cxn modelId="{5F3DD28B-1033-40DF-B275-A83BE561FA44}" srcId="{0A3CE9F0-656A-4335-8518-3BF594ADFB8D}" destId="{5DA95E96-3213-4B7D-8836-34655504DC3C}" srcOrd="3" destOrd="0" parTransId="{15F325E3-29B5-4E50-A84C-2A829AA7A0C2}" sibTransId="{AB28214E-E238-4009-9F11-F7249E5944E6}"/>
    <dgm:cxn modelId="{D37DD6A4-9E72-4495-AB0B-9AFB688F19D8}" type="presOf" srcId="{C2088161-51FD-4DC8-9D59-C21F01887797}" destId="{71F91493-8451-498D-8ADC-F6A62B34A3C6}" srcOrd="0" destOrd="0" presId="urn:microsoft.com/office/officeart/2005/8/layout/vList5"/>
    <dgm:cxn modelId="{F9D56D82-B736-4918-BD3D-498E8217FABD}" type="presOf" srcId="{48DBF9D9-9238-4649-BF9F-1CDA97838807}" destId="{520B498B-96EA-408E-8667-06C56778B4D5}" srcOrd="0" destOrd="0" presId="urn:microsoft.com/office/officeart/2005/8/layout/vList5"/>
    <dgm:cxn modelId="{94BCFFE4-063B-44DA-81E8-AC643741AD82}" type="presOf" srcId="{5DA95E96-3213-4B7D-8836-34655504DC3C}" destId="{FC55F218-1815-4C85-B7E9-AA1518AFBA0B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DE883A0B-CA54-42A6-B9D0-79221E486C5F}" type="presOf" srcId="{578C294A-F2D8-4FB4-831F-D4D456AED180}" destId="{6BC0BD39-BE2F-492B-A468-8C605A2C9025}" srcOrd="0" destOrd="0" presId="urn:microsoft.com/office/officeart/2005/8/layout/vList5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CE1BCBB9-3F5C-4F73-90AD-7A1CBB4072D1}" type="presOf" srcId="{0A3CE9F0-656A-4335-8518-3BF594ADFB8D}" destId="{9EECEB09-48FA-4CC8-8716-B0383F5BE82F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0679C460-2FDF-4233-9B7A-4E98A1EC705E}" type="presOf" srcId="{304CF4A9-D025-4450-B886-7390997F2DA5}" destId="{227313E7-3DA5-4AFE-8AA4-BD9A2FB65A97}" srcOrd="0" destOrd="0" presId="urn:microsoft.com/office/officeart/2005/8/layout/vList5"/>
    <dgm:cxn modelId="{41D79E37-EEA0-4658-91E5-CB6D36D4C59D}" type="presParOf" srcId="{9EECEB09-48FA-4CC8-8716-B0383F5BE82F}" destId="{AC12462E-8486-40C9-B6D7-E3732135F603}" srcOrd="0" destOrd="0" presId="urn:microsoft.com/office/officeart/2005/8/layout/vList5"/>
    <dgm:cxn modelId="{0B938582-0976-475E-B510-646C64706129}" type="presParOf" srcId="{AC12462E-8486-40C9-B6D7-E3732135F603}" destId="{EDCA5365-1BEB-4346-9209-9A75184A5A4B}" srcOrd="0" destOrd="0" presId="urn:microsoft.com/office/officeart/2005/8/layout/vList5"/>
    <dgm:cxn modelId="{0727C276-8913-4407-8295-D157915E13BF}" type="presParOf" srcId="{AC12462E-8486-40C9-B6D7-E3732135F603}" destId="{520B498B-96EA-408E-8667-06C56778B4D5}" srcOrd="1" destOrd="0" presId="urn:microsoft.com/office/officeart/2005/8/layout/vList5"/>
    <dgm:cxn modelId="{0041F765-F44B-4DB7-8814-3598BBF97343}" type="presParOf" srcId="{9EECEB09-48FA-4CC8-8716-B0383F5BE82F}" destId="{D5084FFE-4C1E-403C-8DA9-A63BA0C55A1B}" srcOrd="1" destOrd="0" presId="urn:microsoft.com/office/officeart/2005/8/layout/vList5"/>
    <dgm:cxn modelId="{DD0231D8-DCCC-475E-AC5A-4E2AAA0C078B}" type="presParOf" srcId="{9EECEB09-48FA-4CC8-8716-B0383F5BE82F}" destId="{1FA3D5CE-9EA9-4535-9239-0DDBD733DE5C}" srcOrd="2" destOrd="0" presId="urn:microsoft.com/office/officeart/2005/8/layout/vList5"/>
    <dgm:cxn modelId="{FD33A1A3-A083-4597-848F-3D0E31ED082B}" type="presParOf" srcId="{1FA3D5CE-9EA9-4535-9239-0DDBD733DE5C}" destId="{227313E7-3DA5-4AFE-8AA4-BD9A2FB65A97}" srcOrd="0" destOrd="0" presId="urn:microsoft.com/office/officeart/2005/8/layout/vList5"/>
    <dgm:cxn modelId="{FCAA4A6B-6197-4873-AFA1-921C4AD2F0D9}" type="presParOf" srcId="{1FA3D5CE-9EA9-4535-9239-0DDBD733DE5C}" destId="{E68855BA-ACEC-4210-B5CD-9F94BBA3F4DE}" srcOrd="1" destOrd="0" presId="urn:microsoft.com/office/officeart/2005/8/layout/vList5"/>
    <dgm:cxn modelId="{BC70C94D-2F40-4AD0-BC1E-D604698890BD}" type="presParOf" srcId="{9EECEB09-48FA-4CC8-8716-B0383F5BE82F}" destId="{22BA8C7D-96DA-4727-BA45-C3952BDF1171}" srcOrd="3" destOrd="0" presId="urn:microsoft.com/office/officeart/2005/8/layout/vList5"/>
    <dgm:cxn modelId="{89818721-11DE-467E-B974-BBF19C087201}" type="presParOf" srcId="{9EECEB09-48FA-4CC8-8716-B0383F5BE82F}" destId="{00890747-7904-43C4-BEA5-A9BE5FE3CD3B}" srcOrd="4" destOrd="0" presId="urn:microsoft.com/office/officeart/2005/8/layout/vList5"/>
    <dgm:cxn modelId="{A7C2C209-EF17-4CF2-9B32-860053E649EF}" type="presParOf" srcId="{00890747-7904-43C4-BEA5-A9BE5FE3CD3B}" destId="{6BC0BD39-BE2F-492B-A468-8C605A2C9025}" srcOrd="0" destOrd="0" presId="urn:microsoft.com/office/officeart/2005/8/layout/vList5"/>
    <dgm:cxn modelId="{8F892E5A-B25A-40A7-98ED-B6D955F35691}" type="presParOf" srcId="{00890747-7904-43C4-BEA5-A9BE5FE3CD3B}" destId="{566271DF-14B0-4204-95FB-A93030E9C5C9}" srcOrd="1" destOrd="0" presId="urn:microsoft.com/office/officeart/2005/8/layout/vList5"/>
    <dgm:cxn modelId="{C1F16375-E495-4352-BCA2-9DDA8569A329}" type="presParOf" srcId="{9EECEB09-48FA-4CC8-8716-B0383F5BE82F}" destId="{AB8D75B8-ACF2-462B-BFAF-82CFBA4A17B7}" srcOrd="5" destOrd="0" presId="urn:microsoft.com/office/officeart/2005/8/layout/vList5"/>
    <dgm:cxn modelId="{C71F0F53-395F-4BCE-86D2-340B9EC4C84F}" type="presParOf" srcId="{9EECEB09-48FA-4CC8-8716-B0383F5BE82F}" destId="{732171CF-BE64-4E31-9F95-59D04DD0C138}" srcOrd="6" destOrd="0" presId="urn:microsoft.com/office/officeart/2005/8/layout/vList5"/>
    <dgm:cxn modelId="{BE536D80-F487-4123-ADCF-447E3D390E18}" type="presParOf" srcId="{732171CF-BE64-4E31-9F95-59D04DD0C138}" destId="{FC55F218-1815-4C85-B7E9-AA1518AFBA0B}" srcOrd="0" destOrd="0" presId="urn:microsoft.com/office/officeart/2005/8/layout/vList5"/>
    <dgm:cxn modelId="{A33B1811-C66B-41FE-AE5A-35886CB8C4AE}" type="presParOf" srcId="{732171CF-BE64-4E31-9F95-59D04DD0C138}" destId="{71F91493-8451-498D-8ADC-F6A62B34A3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3F3769-07B4-41E9-9554-73ECAAA75E8D}" type="doc">
      <dgm:prSet loTypeId="urn:microsoft.com/office/officeart/2005/8/layout/vList5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48F4927-3152-498E-B63E-F7C59BEF16F0}">
      <dgm:prSet phldrT="[Текст]" custT="1"/>
      <dgm:spPr/>
      <dgm:t>
        <a:bodyPr/>
        <a:lstStyle/>
        <a:p>
          <a:r>
            <a:rPr lang="ru-RU" sz="1400" dirty="0" smtClean="0"/>
            <a:t>492,2 тыс. руб</a:t>
          </a:r>
          <a:r>
            <a:rPr lang="ru-RU" sz="900" dirty="0" smtClean="0"/>
            <a:t>.</a:t>
          </a:r>
          <a:endParaRPr lang="ru-RU" sz="900" dirty="0"/>
        </a:p>
      </dgm:t>
    </dgm:pt>
    <dgm:pt modelId="{5556CD7C-DE70-446E-809C-C14CC33FF839}" type="parTrans" cxnId="{1E255530-1D32-44DD-991D-CF5D5B0C7A4C}">
      <dgm:prSet/>
      <dgm:spPr/>
      <dgm:t>
        <a:bodyPr/>
        <a:lstStyle/>
        <a:p>
          <a:endParaRPr lang="ru-RU"/>
        </a:p>
      </dgm:t>
    </dgm:pt>
    <dgm:pt modelId="{D86D4F54-ADC6-4D9E-AF43-45623E79B43A}" type="sibTrans" cxnId="{1E255530-1D32-44DD-991D-CF5D5B0C7A4C}">
      <dgm:prSet/>
      <dgm:spPr/>
      <dgm:t>
        <a:bodyPr/>
        <a:lstStyle/>
        <a:p>
          <a:endParaRPr lang="ru-RU"/>
        </a:p>
      </dgm:t>
    </dgm:pt>
    <dgm:pt modelId="{C296D4AE-94D8-4286-923F-4D61BF98EA80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D45DD932-EBE1-411E-937E-927A4DFAB067}" type="parTrans" cxnId="{544532FE-FF71-44F2-B6AC-8AC9BEBC26E0}">
      <dgm:prSet/>
      <dgm:spPr/>
      <dgm:t>
        <a:bodyPr/>
        <a:lstStyle/>
        <a:p>
          <a:endParaRPr lang="ru-RU"/>
        </a:p>
      </dgm:t>
    </dgm:pt>
    <dgm:pt modelId="{BA221FFB-2707-4DDF-BB3D-1B4AF8969B1F}" type="sibTrans" cxnId="{544532FE-FF71-44F2-B6AC-8AC9BEBC26E0}">
      <dgm:prSet/>
      <dgm:spPr/>
      <dgm:t>
        <a:bodyPr/>
        <a:lstStyle/>
        <a:p>
          <a:endParaRPr lang="ru-RU"/>
        </a:p>
      </dgm:t>
    </dgm:pt>
    <dgm:pt modelId="{35ECDBA0-9376-42EE-853F-3BF0154D6994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E31EFADA-3AEA-496D-9054-717E5E394D39}" type="parTrans" cxnId="{EAAD20D9-E883-49BB-A49A-AD24B3ED80E6}">
      <dgm:prSet/>
      <dgm:spPr/>
      <dgm:t>
        <a:bodyPr/>
        <a:lstStyle/>
        <a:p>
          <a:endParaRPr lang="ru-RU"/>
        </a:p>
      </dgm:t>
    </dgm:pt>
    <dgm:pt modelId="{AAEF9F89-358F-4E81-9B51-EBAA3AE21A6D}" type="sibTrans" cxnId="{EAAD20D9-E883-49BB-A49A-AD24B3ED80E6}">
      <dgm:prSet/>
      <dgm:spPr/>
      <dgm:t>
        <a:bodyPr/>
        <a:lstStyle/>
        <a:p>
          <a:endParaRPr lang="ru-RU"/>
        </a:p>
      </dgm:t>
    </dgm:pt>
    <dgm:pt modelId="{5F4FC5B5-F628-4F69-BFB8-AF7DE2EDF913}">
      <dgm:prSet phldrT="[Текст]" custT="1"/>
      <dgm:spPr/>
      <dgm:t>
        <a:bodyPr/>
        <a:lstStyle/>
        <a:p>
          <a:r>
            <a:rPr lang="ru-RU" sz="1400" dirty="0" smtClean="0"/>
            <a:t>321,4 тыс. руб.</a:t>
          </a:r>
          <a:endParaRPr lang="ru-RU" sz="1400" dirty="0"/>
        </a:p>
      </dgm:t>
    </dgm:pt>
    <dgm:pt modelId="{49893415-832F-4274-8577-4125C7C1BD46}" type="parTrans" cxnId="{61EB86E2-67F7-45A6-BD0E-FE57CC22E981}">
      <dgm:prSet/>
      <dgm:spPr/>
      <dgm:t>
        <a:bodyPr/>
        <a:lstStyle/>
        <a:p>
          <a:endParaRPr lang="ru-RU"/>
        </a:p>
      </dgm:t>
    </dgm:pt>
    <dgm:pt modelId="{F9E3B4ED-08AF-4496-B0CD-D47AEC0F3F17}" type="sibTrans" cxnId="{61EB86E2-67F7-45A6-BD0E-FE57CC22E981}">
      <dgm:prSet/>
      <dgm:spPr/>
      <dgm:t>
        <a:bodyPr/>
        <a:lstStyle/>
        <a:p>
          <a:endParaRPr lang="ru-RU"/>
        </a:p>
      </dgm:t>
    </dgm:pt>
    <dgm:pt modelId="{D0DB903F-2E00-43DB-83C0-D7A5843DBEC0}">
      <dgm:prSet phldrT="[Текст]" custT="1"/>
      <dgm:spPr/>
      <dgm:t>
        <a:bodyPr/>
        <a:lstStyle/>
        <a:p>
          <a:r>
            <a:rPr lang="ru-RU" sz="1400" dirty="0" smtClean="0"/>
            <a:t>262,4 тыс. руб.</a:t>
          </a:r>
          <a:endParaRPr lang="ru-RU" sz="1400" dirty="0"/>
        </a:p>
      </dgm:t>
    </dgm:pt>
    <dgm:pt modelId="{86562F9F-5418-4E07-B73E-CF48AF641759}" type="sibTrans" cxnId="{6EC576AA-C84D-4F38-A067-01E7C7D55938}">
      <dgm:prSet/>
      <dgm:spPr/>
      <dgm:t>
        <a:bodyPr/>
        <a:lstStyle/>
        <a:p>
          <a:endParaRPr lang="ru-RU"/>
        </a:p>
      </dgm:t>
    </dgm:pt>
    <dgm:pt modelId="{F877337D-D718-4617-8166-8BC4B42AAFD5}" type="parTrans" cxnId="{6EC576AA-C84D-4F38-A067-01E7C7D55938}">
      <dgm:prSet/>
      <dgm:spPr/>
      <dgm:t>
        <a:bodyPr/>
        <a:lstStyle/>
        <a:p>
          <a:endParaRPr lang="ru-RU"/>
        </a:p>
      </dgm:t>
    </dgm:pt>
    <dgm:pt modelId="{43E4EA6F-B635-451D-BC9B-746E6C234242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C7B6C8DF-2A52-4EB3-92A3-FAA97A6D9692}" type="parTrans" cxnId="{B47196F0-70EE-49C1-A90B-5C8D73064E41}">
      <dgm:prSet/>
      <dgm:spPr/>
      <dgm:t>
        <a:bodyPr/>
        <a:lstStyle/>
        <a:p>
          <a:endParaRPr lang="ru-RU"/>
        </a:p>
      </dgm:t>
    </dgm:pt>
    <dgm:pt modelId="{7431695A-2201-4E5B-95F1-368C9F02300A}" type="sibTrans" cxnId="{B47196F0-70EE-49C1-A90B-5C8D73064E41}">
      <dgm:prSet/>
      <dgm:spPr/>
      <dgm:t>
        <a:bodyPr/>
        <a:lstStyle/>
        <a:p>
          <a:endParaRPr lang="ru-RU"/>
        </a:p>
      </dgm:t>
    </dgm:pt>
    <dgm:pt modelId="{BCD3D34B-308A-41B8-BC38-52404E3649E2}">
      <dgm:prSet/>
      <dgm:spPr/>
      <dgm:t>
        <a:bodyPr/>
        <a:lstStyle/>
        <a:p>
          <a:endParaRPr lang="ru-RU" dirty="0" smtClean="0"/>
        </a:p>
      </dgm:t>
    </dgm:pt>
    <dgm:pt modelId="{C195E099-9E69-49A1-B9C2-B8B3F917F14E}" type="parTrans" cxnId="{ECCD3E00-CF02-417C-AC3E-75275C009B4F}">
      <dgm:prSet/>
      <dgm:spPr/>
      <dgm:t>
        <a:bodyPr/>
        <a:lstStyle/>
        <a:p>
          <a:endParaRPr lang="ru-RU"/>
        </a:p>
      </dgm:t>
    </dgm:pt>
    <dgm:pt modelId="{E8CAE455-D7F2-48EF-96A4-683C88E6E0AC}" type="sibTrans" cxnId="{ECCD3E00-CF02-417C-AC3E-75275C009B4F}">
      <dgm:prSet/>
      <dgm:spPr/>
      <dgm:t>
        <a:bodyPr/>
        <a:lstStyle/>
        <a:p>
          <a:endParaRPr lang="ru-RU"/>
        </a:p>
      </dgm:t>
    </dgm:pt>
    <dgm:pt modelId="{80992891-A32B-4731-A924-1721A7FEDC7F}" type="pres">
      <dgm:prSet presAssocID="{523F3769-07B4-41E9-9554-73ECAAA75E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FA365-C3F9-485B-B0A3-B4BC74C218A7}" type="pres">
      <dgm:prSet presAssocID="{248F4927-3152-498E-B63E-F7C59BEF16F0}" presName="linNode" presStyleCnt="0"/>
      <dgm:spPr/>
    </dgm:pt>
    <dgm:pt modelId="{B0D09CF4-C147-4692-9EC6-109AFC553275}" type="pres">
      <dgm:prSet presAssocID="{248F4927-3152-498E-B63E-F7C59BEF16F0}" presName="parentText" presStyleLbl="node1" presStyleIdx="0" presStyleCnt="3" custLinFactY="-5532" custLinFactNeighborX="50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5BBCC-BEFE-4367-86EF-44702AF23BA5}" type="pres">
      <dgm:prSet presAssocID="{248F4927-3152-498E-B63E-F7C59BEF16F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1ADA-1614-4040-9CE0-4316390B4F8B}" type="pres">
      <dgm:prSet presAssocID="{D86D4F54-ADC6-4D9E-AF43-45623E79B43A}" presName="sp" presStyleCnt="0"/>
      <dgm:spPr/>
    </dgm:pt>
    <dgm:pt modelId="{0AEBAD38-D91B-48A0-B839-C80592F78E08}" type="pres">
      <dgm:prSet presAssocID="{D0DB903F-2E00-43DB-83C0-D7A5843DBEC0}" presName="linNode" presStyleCnt="0"/>
      <dgm:spPr/>
    </dgm:pt>
    <dgm:pt modelId="{B35BADFA-2242-4113-83A5-AFF98649A85A}" type="pres">
      <dgm:prSet presAssocID="{D0DB903F-2E00-43DB-83C0-D7A5843DBEC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F680C-2972-4B13-A7B2-8782ABF84475}" type="pres">
      <dgm:prSet presAssocID="{D0DB903F-2E00-43DB-83C0-D7A5843DBEC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42CD-1801-4BEB-A626-90B97CF4C527}" type="pres">
      <dgm:prSet presAssocID="{86562F9F-5418-4E07-B73E-CF48AF641759}" presName="sp" presStyleCnt="0"/>
      <dgm:spPr/>
    </dgm:pt>
    <dgm:pt modelId="{56C0A0CF-39B6-4154-BC46-F3732EEC447D}" type="pres">
      <dgm:prSet presAssocID="{5F4FC5B5-F628-4F69-BFB8-AF7DE2EDF913}" presName="linNode" presStyleCnt="0"/>
      <dgm:spPr/>
    </dgm:pt>
    <dgm:pt modelId="{5D010674-FF8D-414C-BA8A-A0677FCE0CE5}" type="pres">
      <dgm:prSet presAssocID="{5F4FC5B5-F628-4F69-BFB8-AF7DE2EDF91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6A058-2906-45BD-9B09-414CB067D94F}" type="pres">
      <dgm:prSet presAssocID="{5F4FC5B5-F628-4F69-BFB8-AF7DE2EDF91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4D64A-4CAF-47AF-98CA-6C52960EF72D}" type="presOf" srcId="{43E4EA6F-B635-451D-BC9B-746E6C234242}" destId="{D4F6A058-2906-45BD-9B09-414CB067D94F}" srcOrd="0" destOrd="0" presId="urn:microsoft.com/office/officeart/2005/8/layout/vList5"/>
    <dgm:cxn modelId="{ECDAEF21-98EE-48BC-ADED-CD920F0D94CD}" type="presOf" srcId="{C296D4AE-94D8-4286-923F-4D61BF98EA80}" destId="{4605BBCC-BEFE-4367-86EF-44702AF23BA5}" srcOrd="0" destOrd="0" presId="urn:microsoft.com/office/officeart/2005/8/layout/vList5"/>
    <dgm:cxn modelId="{1E255530-1D32-44DD-991D-CF5D5B0C7A4C}" srcId="{523F3769-07B4-41E9-9554-73ECAAA75E8D}" destId="{248F4927-3152-498E-B63E-F7C59BEF16F0}" srcOrd="0" destOrd="0" parTransId="{5556CD7C-DE70-446E-809C-C14CC33FF839}" sibTransId="{D86D4F54-ADC6-4D9E-AF43-45623E79B43A}"/>
    <dgm:cxn modelId="{9874BBB7-0376-4924-A884-11FA9BC97E5A}" type="presOf" srcId="{35ECDBA0-9376-42EE-853F-3BF0154D6994}" destId="{441F680C-2972-4B13-A7B2-8782ABF84475}" srcOrd="0" destOrd="0" presId="urn:microsoft.com/office/officeart/2005/8/layout/vList5"/>
    <dgm:cxn modelId="{EAAD20D9-E883-49BB-A49A-AD24B3ED80E6}" srcId="{D0DB903F-2E00-43DB-83C0-D7A5843DBEC0}" destId="{35ECDBA0-9376-42EE-853F-3BF0154D6994}" srcOrd="0" destOrd="0" parTransId="{E31EFADA-3AEA-496D-9054-717E5E394D39}" sibTransId="{AAEF9F89-358F-4E81-9B51-EBAA3AE21A6D}"/>
    <dgm:cxn modelId="{53D8B2D3-6604-4101-B027-363854E8CE91}" type="presOf" srcId="{5F4FC5B5-F628-4F69-BFB8-AF7DE2EDF913}" destId="{5D010674-FF8D-414C-BA8A-A0677FCE0CE5}" srcOrd="0" destOrd="0" presId="urn:microsoft.com/office/officeart/2005/8/layout/vList5"/>
    <dgm:cxn modelId="{ECCD3E00-CF02-417C-AC3E-75275C009B4F}" srcId="{D0DB903F-2E00-43DB-83C0-D7A5843DBEC0}" destId="{BCD3D34B-308A-41B8-BC38-52404E3649E2}" srcOrd="1" destOrd="0" parTransId="{C195E099-9E69-49A1-B9C2-B8B3F917F14E}" sibTransId="{E8CAE455-D7F2-48EF-96A4-683C88E6E0AC}"/>
    <dgm:cxn modelId="{23EA5428-227C-49F9-A2B1-B87DC6E8E3A9}" type="presOf" srcId="{523F3769-07B4-41E9-9554-73ECAAA75E8D}" destId="{80992891-A32B-4731-A924-1721A7FEDC7F}" srcOrd="0" destOrd="0" presId="urn:microsoft.com/office/officeart/2005/8/layout/vList5"/>
    <dgm:cxn modelId="{6EC576AA-C84D-4F38-A067-01E7C7D55938}" srcId="{523F3769-07B4-41E9-9554-73ECAAA75E8D}" destId="{D0DB903F-2E00-43DB-83C0-D7A5843DBEC0}" srcOrd="1" destOrd="0" parTransId="{F877337D-D718-4617-8166-8BC4B42AAFD5}" sibTransId="{86562F9F-5418-4E07-B73E-CF48AF641759}"/>
    <dgm:cxn modelId="{544532FE-FF71-44F2-B6AC-8AC9BEBC26E0}" srcId="{248F4927-3152-498E-B63E-F7C59BEF16F0}" destId="{C296D4AE-94D8-4286-923F-4D61BF98EA80}" srcOrd="0" destOrd="0" parTransId="{D45DD932-EBE1-411E-937E-927A4DFAB067}" sibTransId="{BA221FFB-2707-4DDF-BB3D-1B4AF8969B1F}"/>
    <dgm:cxn modelId="{2D248D2C-6243-4451-B7F1-CE45AAF9D3BF}" type="presOf" srcId="{BCD3D34B-308A-41B8-BC38-52404E3649E2}" destId="{441F680C-2972-4B13-A7B2-8782ABF84475}" srcOrd="0" destOrd="1" presId="urn:microsoft.com/office/officeart/2005/8/layout/vList5"/>
    <dgm:cxn modelId="{797D31CD-95C4-4AF7-B9CB-09DB644CE68E}" type="presOf" srcId="{D0DB903F-2E00-43DB-83C0-D7A5843DBEC0}" destId="{B35BADFA-2242-4113-83A5-AFF98649A85A}" srcOrd="0" destOrd="0" presId="urn:microsoft.com/office/officeart/2005/8/layout/vList5"/>
    <dgm:cxn modelId="{B47196F0-70EE-49C1-A90B-5C8D73064E41}" srcId="{5F4FC5B5-F628-4F69-BFB8-AF7DE2EDF913}" destId="{43E4EA6F-B635-451D-BC9B-746E6C234242}" srcOrd="0" destOrd="0" parTransId="{C7B6C8DF-2A52-4EB3-92A3-FAA97A6D9692}" sibTransId="{7431695A-2201-4E5B-95F1-368C9F02300A}"/>
    <dgm:cxn modelId="{61EB86E2-67F7-45A6-BD0E-FE57CC22E981}" srcId="{523F3769-07B4-41E9-9554-73ECAAA75E8D}" destId="{5F4FC5B5-F628-4F69-BFB8-AF7DE2EDF913}" srcOrd="2" destOrd="0" parTransId="{49893415-832F-4274-8577-4125C7C1BD46}" sibTransId="{F9E3B4ED-08AF-4496-B0CD-D47AEC0F3F17}"/>
    <dgm:cxn modelId="{C3FD388F-E3D9-460B-AAD3-78E4E522F084}" type="presOf" srcId="{248F4927-3152-498E-B63E-F7C59BEF16F0}" destId="{B0D09CF4-C147-4692-9EC6-109AFC553275}" srcOrd="0" destOrd="0" presId="urn:microsoft.com/office/officeart/2005/8/layout/vList5"/>
    <dgm:cxn modelId="{B3D0C263-C471-44C9-9BD4-5C211F33CE3A}" type="presParOf" srcId="{80992891-A32B-4731-A924-1721A7FEDC7F}" destId="{09BFA365-C3F9-485B-B0A3-B4BC74C218A7}" srcOrd="0" destOrd="0" presId="urn:microsoft.com/office/officeart/2005/8/layout/vList5"/>
    <dgm:cxn modelId="{0DBE2926-9ABA-4EB4-AF43-5879D8A9F1C7}" type="presParOf" srcId="{09BFA365-C3F9-485B-B0A3-B4BC74C218A7}" destId="{B0D09CF4-C147-4692-9EC6-109AFC553275}" srcOrd="0" destOrd="0" presId="urn:microsoft.com/office/officeart/2005/8/layout/vList5"/>
    <dgm:cxn modelId="{3A1C7138-5EF0-4C61-9DDD-D02CCFADF7BC}" type="presParOf" srcId="{09BFA365-C3F9-485B-B0A3-B4BC74C218A7}" destId="{4605BBCC-BEFE-4367-86EF-44702AF23BA5}" srcOrd="1" destOrd="0" presId="urn:microsoft.com/office/officeart/2005/8/layout/vList5"/>
    <dgm:cxn modelId="{0BCA3B85-0A24-4265-82F3-196D5379BE66}" type="presParOf" srcId="{80992891-A32B-4731-A924-1721A7FEDC7F}" destId="{56CB1ADA-1614-4040-9CE0-4316390B4F8B}" srcOrd="1" destOrd="0" presId="urn:microsoft.com/office/officeart/2005/8/layout/vList5"/>
    <dgm:cxn modelId="{BE4900AA-1095-46AB-9697-C970BEB8D78D}" type="presParOf" srcId="{80992891-A32B-4731-A924-1721A7FEDC7F}" destId="{0AEBAD38-D91B-48A0-B839-C80592F78E08}" srcOrd="2" destOrd="0" presId="urn:microsoft.com/office/officeart/2005/8/layout/vList5"/>
    <dgm:cxn modelId="{1D2D2489-9FBD-47F7-95D0-0A03CB97521F}" type="presParOf" srcId="{0AEBAD38-D91B-48A0-B839-C80592F78E08}" destId="{B35BADFA-2242-4113-83A5-AFF98649A85A}" srcOrd="0" destOrd="0" presId="urn:microsoft.com/office/officeart/2005/8/layout/vList5"/>
    <dgm:cxn modelId="{1E780635-C96B-4840-BADE-C3F49B5C55F1}" type="presParOf" srcId="{0AEBAD38-D91B-48A0-B839-C80592F78E08}" destId="{441F680C-2972-4B13-A7B2-8782ABF84475}" srcOrd="1" destOrd="0" presId="urn:microsoft.com/office/officeart/2005/8/layout/vList5"/>
    <dgm:cxn modelId="{60BE3362-BA56-4AB8-A741-9A9E9DA41F13}" type="presParOf" srcId="{80992891-A32B-4731-A924-1721A7FEDC7F}" destId="{CD6C42CD-1801-4BEB-A626-90B97CF4C527}" srcOrd="3" destOrd="0" presId="urn:microsoft.com/office/officeart/2005/8/layout/vList5"/>
    <dgm:cxn modelId="{8D617D48-EFEF-46BE-B4EA-2DF99A4B8B36}" type="presParOf" srcId="{80992891-A32B-4731-A924-1721A7FEDC7F}" destId="{56C0A0CF-39B6-4154-BC46-F3732EEC447D}" srcOrd="4" destOrd="0" presId="urn:microsoft.com/office/officeart/2005/8/layout/vList5"/>
    <dgm:cxn modelId="{511B223F-7E8A-4F91-8E1E-FB817F190557}" type="presParOf" srcId="{56C0A0CF-39B6-4154-BC46-F3732EEC447D}" destId="{5D010674-FF8D-414C-BA8A-A0677FCE0CE5}" srcOrd="0" destOrd="0" presId="urn:microsoft.com/office/officeart/2005/8/layout/vList5"/>
    <dgm:cxn modelId="{D1F4D1BE-CAFB-46AC-B3C7-60E1F0DDE3E8}" type="presParOf" srcId="{56C0A0CF-39B6-4154-BC46-F3732EEC447D}" destId="{D4F6A058-2906-45BD-9B09-414CB067D94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D83A7-0736-4B95-95E1-1E0BBF38CF06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EABE584-9E78-4E18-9864-E9592589FB91}">
      <dgm:prSet phldrT="[Текст]" custT="1"/>
      <dgm:spPr/>
      <dgm:t>
        <a:bodyPr/>
        <a:lstStyle/>
        <a:p>
          <a:r>
            <a:rPr lang="ru-RU" sz="1400" dirty="0" smtClean="0"/>
            <a:t>262,4тыс.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B4BEE736-55B3-4BC9-B59C-06061C708B41}" type="parTrans" cxnId="{0C13950D-8B1E-4D47-9F35-4C145430DBC9}">
      <dgm:prSet/>
      <dgm:spPr/>
      <dgm:t>
        <a:bodyPr/>
        <a:lstStyle/>
        <a:p>
          <a:endParaRPr lang="ru-RU"/>
        </a:p>
      </dgm:t>
    </dgm:pt>
    <dgm:pt modelId="{AD030B3E-D469-4E1F-A9A2-89373C81891B}" type="sibTrans" cxnId="{0C13950D-8B1E-4D47-9F35-4C145430DBC9}">
      <dgm:prSet/>
      <dgm:spPr/>
      <dgm:t>
        <a:bodyPr/>
        <a:lstStyle/>
        <a:p>
          <a:endParaRPr lang="ru-RU"/>
        </a:p>
      </dgm:t>
    </dgm:pt>
    <dgm:pt modelId="{5C4ABAD0-808E-4CDC-83FF-954AF1B3DD35}">
      <dgm:prSet phldrT="[Текст]"/>
      <dgm:spPr/>
      <dgm:t>
        <a:bodyPr/>
        <a:lstStyle/>
        <a:p>
          <a:r>
            <a:rPr lang="ru-RU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dirty="0"/>
        </a:p>
      </dgm:t>
    </dgm:pt>
    <dgm:pt modelId="{F2826EBF-C28D-4BC8-AF3E-830278B25FE2}" type="parTrans" cxnId="{B01DC443-F370-47AA-8DAB-D60E3A28E680}">
      <dgm:prSet/>
      <dgm:spPr/>
      <dgm:t>
        <a:bodyPr/>
        <a:lstStyle/>
        <a:p>
          <a:endParaRPr lang="ru-RU"/>
        </a:p>
      </dgm:t>
    </dgm:pt>
    <dgm:pt modelId="{DC6F2A29-E006-45D8-9082-E86C7FA125A5}" type="sibTrans" cxnId="{B01DC443-F370-47AA-8DAB-D60E3A28E680}">
      <dgm:prSet/>
      <dgm:spPr/>
      <dgm:t>
        <a:bodyPr/>
        <a:lstStyle/>
        <a:p>
          <a:endParaRPr lang="ru-RU"/>
        </a:p>
      </dgm:t>
    </dgm:pt>
    <dgm:pt modelId="{C3960CB4-56EB-4516-8D42-B2AFB7AF06FC}">
      <dgm:prSet phldrT="[Текст]" custT="1"/>
      <dgm:spPr/>
      <dgm:t>
        <a:bodyPr/>
        <a:lstStyle/>
        <a:p>
          <a:r>
            <a:rPr lang="ru-RU" sz="1400" dirty="0" smtClean="0"/>
            <a:t>321,4тыс. 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2EACC532-C3AF-4A94-9E08-048F2D69CE21}" type="parTrans" cxnId="{6220FC3C-8646-45D7-A574-F63572B700CF}">
      <dgm:prSet/>
      <dgm:spPr/>
      <dgm:t>
        <a:bodyPr/>
        <a:lstStyle/>
        <a:p>
          <a:endParaRPr lang="ru-RU"/>
        </a:p>
      </dgm:t>
    </dgm:pt>
    <dgm:pt modelId="{9B8C3139-A5E0-4F0F-A0EC-E68C96173B13}" type="sibTrans" cxnId="{6220FC3C-8646-45D7-A574-F63572B700CF}">
      <dgm:prSet/>
      <dgm:spPr/>
      <dgm:t>
        <a:bodyPr/>
        <a:lstStyle/>
        <a:p>
          <a:endParaRPr lang="ru-RU"/>
        </a:p>
      </dgm:t>
    </dgm:pt>
    <dgm:pt modelId="{3AC45ED1-FB78-430E-838C-5A52CF5E415B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92070114-9D2E-44FE-B3D4-EADFD64F5F4E}" type="parTrans" cxnId="{81B18611-A660-4F65-9F4A-8CB6ADBB1C8F}">
      <dgm:prSet/>
      <dgm:spPr/>
      <dgm:t>
        <a:bodyPr/>
        <a:lstStyle/>
        <a:p>
          <a:endParaRPr lang="ru-RU"/>
        </a:p>
      </dgm:t>
    </dgm:pt>
    <dgm:pt modelId="{4741141C-A881-4B47-BE46-682E8EE07836}" type="sibTrans" cxnId="{81B18611-A660-4F65-9F4A-8CB6ADBB1C8F}">
      <dgm:prSet/>
      <dgm:spPr/>
      <dgm:t>
        <a:bodyPr/>
        <a:lstStyle/>
        <a:p>
          <a:endParaRPr lang="ru-RU"/>
        </a:p>
      </dgm:t>
    </dgm:pt>
    <dgm:pt modelId="{9CF61C31-56D0-4D4C-8E55-B48A8E002098}">
      <dgm:prSet phldrT="[Текст]" custT="1"/>
      <dgm:spPr/>
      <dgm:t>
        <a:bodyPr/>
        <a:lstStyle/>
        <a:p>
          <a:r>
            <a:rPr lang="ru-RU" sz="1400" dirty="0" smtClean="0"/>
            <a:t>290,9тыс. руб.</a:t>
          </a:r>
          <a:endParaRPr lang="ru-RU" sz="1400" dirty="0"/>
        </a:p>
      </dgm:t>
    </dgm:pt>
    <dgm:pt modelId="{4FEC084E-7A2E-42DC-9A53-843DBF3FE40F}" type="parTrans" cxnId="{8E2138E8-8117-4126-B6DA-39661E74F3D8}">
      <dgm:prSet/>
      <dgm:spPr/>
      <dgm:t>
        <a:bodyPr/>
        <a:lstStyle/>
        <a:p>
          <a:endParaRPr lang="ru-RU"/>
        </a:p>
      </dgm:t>
    </dgm:pt>
    <dgm:pt modelId="{F164B548-2076-4A66-9579-8D9F7F00CAEB}" type="sibTrans" cxnId="{8E2138E8-8117-4126-B6DA-39661E74F3D8}">
      <dgm:prSet/>
      <dgm:spPr/>
      <dgm:t>
        <a:bodyPr/>
        <a:lstStyle/>
        <a:p>
          <a:endParaRPr lang="ru-RU"/>
        </a:p>
      </dgm:t>
    </dgm:pt>
    <dgm:pt modelId="{28C85ADC-4466-47D2-B580-778124D72CC7}">
      <dgm:prSet phldrT="[Текст]"/>
      <dgm:spPr/>
      <dgm:t>
        <a:bodyPr/>
        <a:lstStyle/>
        <a:p>
          <a:r>
            <a:rPr lang="ru-RU" dirty="0" smtClean="0"/>
            <a:t>Инициативные платежи</a:t>
          </a:r>
          <a:endParaRPr lang="ru-RU" dirty="0"/>
        </a:p>
      </dgm:t>
    </dgm:pt>
    <dgm:pt modelId="{6D24C344-335A-4464-AF07-57CCEFC5FA1B}" type="parTrans" cxnId="{63317AF9-8D9D-4119-A0C5-61520EBE147B}">
      <dgm:prSet/>
      <dgm:spPr/>
      <dgm:t>
        <a:bodyPr/>
        <a:lstStyle/>
        <a:p>
          <a:endParaRPr lang="ru-RU"/>
        </a:p>
      </dgm:t>
    </dgm:pt>
    <dgm:pt modelId="{0C3FA322-356F-498E-83F6-FB65542EDA45}" type="sibTrans" cxnId="{63317AF9-8D9D-4119-A0C5-61520EBE147B}">
      <dgm:prSet/>
      <dgm:spPr/>
      <dgm:t>
        <a:bodyPr/>
        <a:lstStyle/>
        <a:p>
          <a:endParaRPr lang="ru-RU"/>
        </a:p>
      </dgm:t>
    </dgm:pt>
    <dgm:pt modelId="{8AB89983-0097-4064-A01D-A96B072D10D0}" type="pres">
      <dgm:prSet presAssocID="{29AD83A7-0736-4B95-95E1-1E0BBF38C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0693C-802F-42C0-8BA9-CEA9B91036F5}" type="pres">
      <dgm:prSet presAssocID="{0EABE584-9E78-4E18-9864-E9592589FB91}" presName="linNode" presStyleCnt="0"/>
      <dgm:spPr/>
      <dgm:t>
        <a:bodyPr/>
        <a:lstStyle/>
        <a:p>
          <a:endParaRPr lang="ru-RU"/>
        </a:p>
      </dgm:t>
    </dgm:pt>
    <dgm:pt modelId="{F7F8F642-8586-4E0B-9704-421F74964D04}" type="pres">
      <dgm:prSet presAssocID="{0EABE584-9E78-4E18-9864-E9592589FB91}" presName="parentText" presStyleLbl="node1" presStyleIdx="0" presStyleCnt="3" custLinFactNeighborX="1767" custLinFactNeighborY="-2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6B74-BAC6-48FB-A69E-77EFDF7A56F7}" type="pres">
      <dgm:prSet presAssocID="{0EABE584-9E78-4E18-9864-E9592589FB9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80166-B4C9-4822-80B4-8F44633A2AB5}" type="pres">
      <dgm:prSet presAssocID="{AD030B3E-D469-4E1F-A9A2-89373C81891B}" presName="sp" presStyleCnt="0"/>
      <dgm:spPr/>
      <dgm:t>
        <a:bodyPr/>
        <a:lstStyle/>
        <a:p>
          <a:endParaRPr lang="ru-RU"/>
        </a:p>
      </dgm:t>
    </dgm:pt>
    <dgm:pt modelId="{242AF810-05B3-4364-BF57-975870B27586}" type="pres">
      <dgm:prSet presAssocID="{C3960CB4-56EB-4516-8D42-B2AFB7AF06FC}" presName="linNode" presStyleCnt="0"/>
      <dgm:spPr/>
      <dgm:t>
        <a:bodyPr/>
        <a:lstStyle/>
        <a:p>
          <a:endParaRPr lang="ru-RU"/>
        </a:p>
      </dgm:t>
    </dgm:pt>
    <dgm:pt modelId="{C1558259-A118-41DA-B639-5F5874386B47}" type="pres">
      <dgm:prSet presAssocID="{C3960CB4-56EB-4516-8D42-B2AFB7AF06F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84D2-46CE-4315-AC9A-EC068F3D11B9}" type="pres">
      <dgm:prSet presAssocID="{C3960CB4-56EB-4516-8D42-B2AFB7AF06F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FB46D-979C-42EE-B2EA-72915A9E86A7}" type="pres">
      <dgm:prSet presAssocID="{9B8C3139-A5E0-4F0F-A0EC-E68C96173B13}" presName="sp" presStyleCnt="0"/>
      <dgm:spPr/>
      <dgm:t>
        <a:bodyPr/>
        <a:lstStyle/>
        <a:p>
          <a:endParaRPr lang="ru-RU"/>
        </a:p>
      </dgm:t>
    </dgm:pt>
    <dgm:pt modelId="{D3EBD3A9-8A02-44CD-9367-8806DFC72F74}" type="pres">
      <dgm:prSet presAssocID="{9CF61C31-56D0-4D4C-8E55-B48A8E002098}" presName="linNode" presStyleCnt="0"/>
      <dgm:spPr/>
      <dgm:t>
        <a:bodyPr/>
        <a:lstStyle/>
        <a:p>
          <a:endParaRPr lang="ru-RU"/>
        </a:p>
      </dgm:t>
    </dgm:pt>
    <dgm:pt modelId="{28FC7E3D-4632-4CC7-8C4F-2DADF80FD840}" type="pres">
      <dgm:prSet presAssocID="{9CF61C31-56D0-4D4C-8E55-B48A8E00209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0A811-7BD1-4C63-9842-B69D2F4EB9E0}" type="pres">
      <dgm:prSet presAssocID="{9CF61C31-56D0-4D4C-8E55-B48A8E00209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18611-A660-4F65-9F4A-8CB6ADBB1C8F}" srcId="{C3960CB4-56EB-4516-8D42-B2AFB7AF06FC}" destId="{3AC45ED1-FB78-430E-838C-5A52CF5E415B}" srcOrd="0" destOrd="0" parTransId="{92070114-9D2E-44FE-B3D4-EADFD64F5F4E}" sibTransId="{4741141C-A881-4B47-BE46-682E8EE07836}"/>
    <dgm:cxn modelId="{63317AF9-8D9D-4119-A0C5-61520EBE147B}" srcId="{9CF61C31-56D0-4D4C-8E55-B48A8E002098}" destId="{28C85ADC-4466-47D2-B580-778124D72CC7}" srcOrd="0" destOrd="0" parTransId="{6D24C344-335A-4464-AF07-57CCEFC5FA1B}" sibTransId="{0C3FA322-356F-498E-83F6-FB65542EDA45}"/>
    <dgm:cxn modelId="{D4DACBAF-7114-44C5-9815-A87B5343ED76}" type="presOf" srcId="{9CF61C31-56D0-4D4C-8E55-B48A8E002098}" destId="{28FC7E3D-4632-4CC7-8C4F-2DADF80FD840}" srcOrd="0" destOrd="0" presId="urn:microsoft.com/office/officeart/2005/8/layout/vList5"/>
    <dgm:cxn modelId="{47DEE6A0-60F3-4941-8B32-BF0717442A10}" type="presOf" srcId="{3AC45ED1-FB78-430E-838C-5A52CF5E415B}" destId="{C2DF84D2-46CE-4315-AC9A-EC068F3D11B9}" srcOrd="0" destOrd="0" presId="urn:microsoft.com/office/officeart/2005/8/layout/vList5"/>
    <dgm:cxn modelId="{CEB9F80F-3247-488A-8DE7-83570DB4FBEA}" type="presOf" srcId="{C3960CB4-56EB-4516-8D42-B2AFB7AF06FC}" destId="{C1558259-A118-41DA-B639-5F5874386B47}" srcOrd="0" destOrd="0" presId="urn:microsoft.com/office/officeart/2005/8/layout/vList5"/>
    <dgm:cxn modelId="{0C13950D-8B1E-4D47-9F35-4C145430DBC9}" srcId="{29AD83A7-0736-4B95-95E1-1E0BBF38CF06}" destId="{0EABE584-9E78-4E18-9864-E9592589FB91}" srcOrd="0" destOrd="0" parTransId="{B4BEE736-55B3-4BC9-B59C-06061C708B41}" sibTransId="{AD030B3E-D469-4E1F-A9A2-89373C81891B}"/>
    <dgm:cxn modelId="{0CDF9F28-055A-419E-B9F6-5EB7081E6920}" type="presOf" srcId="{0EABE584-9E78-4E18-9864-E9592589FB91}" destId="{F7F8F642-8586-4E0B-9704-421F74964D04}" srcOrd="0" destOrd="0" presId="urn:microsoft.com/office/officeart/2005/8/layout/vList5"/>
    <dgm:cxn modelId="{FB1E8B6C-0D12-48AE-A7B4-2CCAD3C6A8C0}" type="presOf" srcId="{28C85ADC-4466-47D2-B580-778124D72CC7}" destId="{0FA0A811-7BD1-4C63-9842-B69D2F4EB9E0}" srcOrd="0" destOrd="0" presId="urn:microsoft.com/office/officeart/2005/8/layout/vList5"/>
    <dgm:cxn modelId="{8E2138E8-8117-4126-B6DA-39661E74F3D8}" srcId="{29AD83A7-0736-4B95-95E1-1E0BBF38CF06}" destId="{9CF61C31-56D0-4D4C-8E55-B48A8E002098}" srcOrd="2" destOrd="0" parTransId="{4FEC084E-7A2E-42DC-9A53-843DBF3FE40F}" sibTransId="{F164B548-2076-4A66-9579-8D9F7F00CAEB}"/>
    <dgm:cxn modelId="{D01A1D53-60A9-4420-AF4E-126BD05614B2}" type="presOf" srcId="{5C4ABAD0-808E-4CDC-83FF-954AF1B3DD35}" destId="{22666B74-BAC6-48FB-A69E-77EFDF7A56F7}" srcOrd="0" destOrd="0" presId="urn:microsoft.com/office/officeart/2005/8/layout/vList5"/>
    <dgm:cxn modelId="{1250EEF5-06E1-436D-8AC9-CCF2F9160931}" type="presOf" srcId="{29AD83A7-0736-4B95-95E1-1E0BBF38CF06}" destId="{8AB89983-0097-4064-A01D-A96B072D10D0}" srcOrd="0" destOrd="0" presId="urn:microsoft.com/office/officeart/2005/8/layout/vList5"/>
    <dgm:cxn modelId="{6220FC3C-8646-45D7-A574-F63572B700CF}" srcId="{29AD83A7-0736-4B95-95E1-1E0BBF38CF06}" destId="{C3960CB4-56EB-4516-8D42-B2AFB7AF06FC}" srcOrd="1" destOrd="0" parTransId="{2EACC532-C3AF-4A94-9E08-048F2D69CE21}" sibTransId="{9B8C3139-A5E0-4F0F-A0EC-E68C96173B13}"/>
    <dgm:cxn modelId="{B01DC443-F370-47AA-8DAB-D60E3A28E680}" srcId="{0EABE584-9E78-4E18-9864-E9592589FB91}" destId="{5C4ABAD0-808E-4CDC-83FF-954AF1B3DD35}" srcOrd="0" destOrd="0" parTransId="{F2826EBF-C28D-4BC8-AF3E-830278B25FE2}" sibTransId="{DC6F2A29-E006-45D8-9082-E86C7FA125A5}"/>
    <dgm:cxn modelId="{2A135251-BD68-4C9A-B592-C89B7BB1901C}" type="presParOf" srcId="{8AB89983-0097-4064-A01D-A96B072D10D0}" destId="{4730693C-802F-42C0-8BA9-CEA9B91036F5}" srcOrd="0" destOrd="0" presId="urn:microsoft.com/office/officeart/2005/8/layout/vList5"/>
    <dgm:cxn modelId="{884F10BF-3113-45E9-A63A-33D6435AA085}" type="presParOf" srcId="{4730693C-802F-42C0-8BA9-CEA9B91036F5}" destId="{F7F8F642-8586-4E0B-9704-421F74964D04}" srcOrd="0" destOrd="0" presId="urn:microsoft.com/office/officeart/2005/8/layout/vList5"/>
    <dgm:cxn modelId="{DDCB576C-93C6-4C6C-BAA2-68AC47390B39}" type="presParOf" srcId="{4730693C-802F-42C0-8BA9-CEA9B91036F5}" destId="{22666B74-BAC6-48FB-A69E-77EFDF7A56F7}" srcOrd="1" destOrd="0" presId="urn:microsoft.com/office/officeart/2005/8/layout/vList5"/>
    <dgm:cxn modelId="{6F84961F-E13F-46A4-9F52-AD4467D11499}" type="presParOf" srcId="{8AB89983-0097-4064-A01D-A96B072D10D0}" destId="{0E880166-B4C9-4822-80B4-8F44633A2AB5}" srcOrd="1" destOrd="0" presId="urn:microsoft.com/office/officeart/2005/8/layout/vList5"/>
    <dgm:cxn modelId="{69114E9B-DEE6-4E1F-854B-C24A34F7FAE8}" type="presParOf" srcId="{8AB89983-0097-4064-A01D-A96B072D10D0}" destId="{242AF810-05B3-4364-BF57-975870B27586}" srcOrd="2" destOrd="0" presId="urn:microsoft.com/office/officeart/2005/8/layout/vList5"/>
    <dgm:cxn modelId="{59E4BCCC-3A51-4FEC-B3D6-961BEDA3208E}" type="presParOf" srcId="{242AF810-05B3-4364-BF57-975870B27586}" destId="{C1558259-A118-41DA-B639-5F5874386B47}" srcOrd="0" destOrd="0" presId="urn:microsoft.com/office/officeart/2005/8/layout/vList5"/>
    <dgm:cxn modelId="{4C6C6F7D-5CEE-4FCC-8F62-C1A3245D237E}" type="presParOf" srcId="{242AF810-05B3-4364-BF57-975870B27586}" destId="{C2DF84D2-46CE-4315-AC9A-EC068F3D11B9}" srcOrd="1" destOrd="0" presId="urn:microsoft.com/office/officeart/2005/8/layout/vList5"/>
    <dgm:cxn modelId="{7B4F4FBD-D3CE-4C13-BA76-6F8AFCBD8509}" type="presParOf" srcId="{8AB89983-0097-4064-A01D-A96B072D10D0}" destId="{A85FB46D-979C-42EE-B2EA-72915A9E86A7}" srcOrd="3" destOrd="0" presId="urn:microsoft.com/office/officeart/2005/8/layout/vList5"/>
    <dgm:cxn modelId="{15ADAECC-DA1F-4A9C-9DF9-BE3BA458538D}" type="presParOf" srcId="{8AB89983-0097-4064-A01D-A96B072D10D0}" destId="{D3EBD3A9-8A02-44CD-9367-8806DFC72F74}" srcOrd="4" destOrd="0" presId="urn:microsoft.com/office/officeart/2005/8/layout/vList5"/>
    <dgm:cxn modelId="{6051D4D4-7DF5-49A7-AF47-926DDE309F37}" type="presParOf" srcId="{D3EBD3A9-8A02-44CD-9367-8806DFC72F74}" destId="{28FC7E3D-4632-4CC7-8C4F-2DADF80FD840}" srcOrd="0" destOrd="0" presId="urn:microsoft.com/office/officeart/2005/8/layout/vList5"/>
    <dgm:cxn modelId="{4AAB7D34-364C-4994-A26D-B8F7AFAB6783}" type="presParOf" srcId="{D3EBD3A9-8A02-44CD-9367-8806DFC72F74}" destId="{0FA0A811-7BD1-4C63-9842-B69D2F4EB9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3CE9F0-656A-4335-8518-3BF594ADFB8D}" type="doc">
      <dgm:prSet loTypeId="urn:microsoft.com/office/officeart/2005/8/layout/vList5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173B09F-3991-4418-A727-8DE6AFAF784B}">
      <dgm:prSet phldrT="[Текст]"/>
      <dgm:spPr/>
      <dgm:t>
        <a:bodyPr/>
        <a:lstStyle/>
        <a:p>
          <a:r>
            <a:rPr lang="ru-RU" dirty="0" smtClean="0"/>
            <a:t>492,2 тыс. руб.</a:t>
          </a:r>
          <a:endParaRPr lang="ru-RU" dirty="0"/>
        </a:p>
      </dgm:t>
    </dgm:pt>
    <dgm:pt modelId="{74676768-3D5C-41D0-AEA4-62DF08689699}" type="parTrans" cxnId="{587B81A7-F8B4-4381-8577-C89C32246CE3}">
      <dgm:prSet/>
      <dgm:spPr/>
      <dgm:t>
        <a:bodyPr/>
        <a:lstStyle/>
        <a:p>
          <a:endParaRPr lang="ru-RU"/>
        </a:p>
      </dgm:t>
    </dgm:pt>
    <dgm:pt modelId="{8AD06B06-004C-49B5-9844-DFAE8990D977}" type="sibTrans" cxnId="{587B81A7-F8B4-4381-8577-C89C32246CE3}">
      <dgm:prSet/>
      <dgm:spPr/>
      <dgm:t>
        <a:bodyPr/>
        <a:lstStyle/>
        <a:p>
          <a:endParaRPr lang="ru-RU"/>
        </a:p>
      </dgm:t>
    </dgm:pt>
    <dgm:pt modelId="{48DBF9D9-9238-4649-BF9F-1CDA97838807}">
      <dgm:prSet phldrT="[Текст]" custT="1"/>
      <dgm:spPr/>
      <dgm:t>
        <a:bodyPr/>
        <a:lstStyle/>
        <a:p>
          <a:r>
            <a:rPr lang="ru-RU" sz="5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dirty="0" smtClean="0"/>
            <a:t>указанных земельных участков</a:t>
          </a:r>
          <a:endParaRPr lang="ru-RU" sz="800" dirty="0"/>
        </a:p>
      </dgm:t>
    </dgm:pt>
    <dgm:pt modelId="{0D0B7192-EA43-4D96-A779-942901F30FCD}" type="parTrans" cxnId="{4C34E9C2-E003-42CC-A4B6-A31261C80BC8}">
      <dgm:prSet/>
      <dgm:spPr/>
      <dgm:t>
        <a:bodyPr/>
        <a:lstStyle/>
        <a:p>
          <a:endParaRPr lang="ru-RU"/>
        </a:p>
      </dgm:t>
    </dgm:pt>
    <dgm:pt modelId="{42C485C0-FF9E-49A0-BC8E-1B94642535D1}" type="sibTrans" cxnId="{4C34E9C2-E003-42CC-A4B6-A31261C80BC8}">
      <dgm:prSet/>
      <dgm:spPr/>
      <dgm:t>
        <a:bodyPr/>
        <a:lstStyle/>
        <a:p>
          <a:endParaRPr lang="ru-RU"/>
        </a:p>
      </dgm:t>
    </dgm:pt>
    <dgm:pt modelId="{304CF4A9-D025-4450-B886-7390997F2DA5}">
      <dgm:prSet phldrT="[Текст]"/>
      <dgm:spPr/>
      <dgm:t>
        <a:bodyPr/>
        <a:lstStyle/>
        <a:p>
          <a:r>
            <a:rPr lang="ru-RU" dirty="0" smtClean="0"/>
            <a:t>262,4 тыс. руб.</a:t>
          </a:r>
          <a:endParaRPr lang="ru-RU" dirty="0"/>
        </a:p>
      </dgm:t>
    </dgm:pt>
    <dgm:pt modelId="{43CFC978-8EE3-44BF-A6E1-6612E55B258C}" type="parTrans" cxnId="{A18F3D74-12B3-4733-A71C-E9AD7E4ACC0D}">
      <dgm:prSet/>
      <dgm:spPr/>
      <dgm:t>
        <a:bodyPr/>
        <a:lstStyle/>
        <a:p>
          <a:endParaRPr lang="ru-RU"/>
        </a:p>
      </dgm:t>
    </dgm:pt>
    <dgm:pt modelId="{B299F904-3708-44C0-BB70-794990317CED}" type="sibTrans" cxnId="{A18F3D74-12B3-4733-A71C-E9AD7E4ACC0D}">
      <dgm:prSet/>
      <dgm:spPr/>
      <dgm:t>
        <a:bodyPr/>
        <a:lstStyle/>
        <a:p>
          <a:endParaRPr lang="ru-RU"/>
        </a:p>
      </dgm:t>
    </dgm:pt>
    <dgm:pt modelId="{A8BFBA23-4A3F-4EC7-88E3-3D4464D30914}">
      <dgm:prSet phldrT="[Текст]" custT="1"/>
      <dgm:spPr/>
      <dgm:t>
        <a:bodyPr/>
        <a:lstStyle/>
        <a:p>
          <a:r>
            <a:rPr lang="ru-RU" sz="800" dirty="0" smtClean="0"/>
            <a:t>Доходы, получаемые в виде </a:t>
          </a:r>
          <a:r>
            <a:rPr lang="ru-RU" sz="5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dirty="0" smtClean="0"/>
            <a:t>муниципальных бюджетных и  автономных учреждений)</a:t>
          </a:r>
          <a:endParaRPr lang="ru-RU" sz="800" dirty="0"/>
        </a:p>
      </dgm:t>
    </dgm:pt>
    <dgm:pt modelId="{5751370C-2DB1-4233-B1E5-5ED16B8779AE}" type="parTrans" cxnId="{D961F438-BD1E-4821-8C70-239EE0CF09EA}">
      <dgm:prSet/>
      <dgm:spPr/>
      <dgm:t>
        <a:bodyPr/>
        <a:lstStyle/>
        <a:p>
          <a:endParaRPr lang="ru-RU"/>
        </a:p>
      </dgm:t>
    </dgm:pt>
    <dgm:pt modelId="{7AD708F9-3964-49AA-9F2C-69D757008CE2}" type="sibTrans" cxnId="{D961F438-BD1E-4821-8C70-239EE0CF09EA}">
      <dgm:prSet/>
      <dgm:spPr/>
      <dgm:t>
        <a:bodyPr/>
        <a:lstStyle/>
        <a:p>
          <a:endParaRPr lang="ru-RU"/>
        </a:p>
      </dgm:t>
    </dgm:pt>
    <dgm:pt modelId="{578C294A-F2D8-4FB4-831F-D4D456AED180}">
      <dgm:prSet phldrT="[Текст]"/>
      <dgm:spPr/>
      <dgm:t>
        <a:bodyPr/>
        <a:lstStyle/>
        <a:p>
          <a:r>
            <a:rPr lang="ru-RU" dirty="0" smtClean="0"/>
            <a:t>321,4тыс. руб.</a:t>
          </a:r>
          <a:endParaRPr lang="ru-RU" dirty="0"/>
        </a:p>
      </dgm:t>
    </dgm:pt>
    <dgm:pt modelId="{450F0CAB-C424-44CB-90AA-B92185229B5C}" type="parTrans" cxnId="{B35CC8AA-068E-4196-BBBA-6D0A96ED29F4}">
      <dgm:prSet/>
      <dgm:spPr/>
      <dgm:t>
        <a:bodyPr/>
        <a:lstStyle/>
        <a:p>
          <a:endParaRPr lang="ru-RU"/>
        </a:p>
      </dgm:t>
    </dgm:pt>
    <dgm:pt modelId="{438FC21D-5F47-421C-81E7-26839EDB1025}" type="sibTrans" cxnId="{B35CC8AA-068E-4196-BBBA-6D0A96ED29F4}">
      <dgm:prSet/>
      <dgm:spPr/>
      <dgm:t>
        <a:bodyPr/>
        <a:lstStyle/>
        <a:p>
          <a:endParaRPr lang="ru-RU"/>
        </a:p>
      </dgm:t>
    </dgm:pt>
    <dgm:pt modelId="{DBDA0654-B144-4C49-B1AD-B91955647F1A}">
      <dgm:prSet phldrT="[Текст]"/>
      <dgm:spPr/>
      <dgm:t>
        <a:bodyPr/>
        <a:lstStyle/>
        <a:p>
          <a:r>
            <a:rPr lang="ru-RU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dirty="0"/>
        </a:p>
      </dgm:t>
    </dgm:pt>
    <dgm:pt modelId="{738EA40E-72B9-480B-B243-A33F30A8C18E}" type="parTrans" cxnId="{0D41A00E-A808-4486-9A19-1BE57E42F658}">
      <dgm:prSet/>
      <dgm:spPr/>
      <dgm:t>
        <a:bodyPr/>
        <a:lstStyle/>
        <a:p>
          <a:endParaRPr lang="ru-RU"/>
        </a:p>
      </dgm:t>
    </dgm:pt>
    <dgm:pt modelId="{AAEEA630-ADAA-44AA-BE0F-8051BFDB2D78}" type="sibTrans" cxnId="{0D41A00E-A808-4486-9A19-1BE57E42F658}">
      <dgm:prSet/>
      <dgm:spPr/>
      <dgm:t>
        <a:bodyPr/>
        <a:lstStyle/>
        <a:p>
          <a:endParaRPr lang="ru-RU"/>
        </a:p>
      </dgm:t>
    </dgm:pt>
    <dgm:pt modelId="{43DF42AD-44B5-42EB-8CFE-01626B62A6BB}">
      <dgm:prSet/>
      <dgm:spPr/>
      <dgm:t>
        <a:bodyPr/>
        <a:lstStyle/>
        <a:p>
          <a:endParaRPr lang="ru-RU" sz="600" dirty="0" smtClean="0"/>
        </a:p>
      </dgm:t>
    </dgm:pt>
    <dgm:pt modelId="{EBA9ABC3-D102-4B15-AB31-B8CD3CBD090D}" type="parTrans" cxnId="{24491E44-10DA-4C0B-A53A-56D0040A2824}">
      <dgm:prSet/>
      <dgm:spPr/>
      <dgm:t>
        <a:bodyPr/>
        <a:lstStyle/>
        <a:p>
          <a:endParaRPr lang="ru-RU"/>
        </a:p>
      </dgm:t>
    </dgm:pt>
    <dgm:pt modelId="{56FB4F6F-7912-4834-BD90-4EDDFB6D77A7}" type="sibTrans" cxnId="{24491E44-10DA-4C0B-A53A-56D0040A2824}">
      <dgm:prSet/>
      <dgm:spPr/>
      <dgm:t>
        <a:bodyPr/>
        <a:lstStyle/>
        <a:p>
          <a:endParaRPr lang="ru-RU"/>
        </a:p>
      </dgm:t>
    </dgm:pt>
    <dgm:pt modelId="{CFE72D45-FCCA-44A8-90FC-5EE29F0399CC}">
      <dgm:prSet/>
      <dgm:spPr/>
      <dgm:t>
        <a:bodyPr/>
        <a:lstStyle/>
        <a:p>
          <a:endParaRPr lang="ru-RU" sz="700" dirty="0" smtClean="0"/>
        </a:p>
      </dgm:t>
    </dgm:pt>
    <dgm:pt modelId="{D01A4388-B67C-4AC5-89EE-55A2F5A92522}" type="parTrans" cxnId="{9200F2D1-AB1A-4906-BC24-BC31D42B59E3}">
      <dgm:prSet/>
      <dgm:spPr/>
      <dgm:t>
        <a:bodyPr/>
        <a:lstStyle/>
        <a:p>
          <a:endParaRPr lang="ru-RU"/>
        </a:p>
      </dgm:t>
    </dgm:pt>
    <dgm:pt modelId="{B1727CA0-B44E-4CD0-8032-4D566E698B72}" type="sibTrans" cxnId="{9200F2D1-AB1A-4906-BC24-BC31D42B59E3}">
      <dgm:prSet/>
      <dgm:spPr/>
      <dgm:t>
        <a:bodyPr/>
        <a:lstStyle/>
        <a:p>
          <a:endParaRPr lang="ru-RU"/>
        </a:p>
      </dgm:t>
    </dgm:pt>
    <dgm:pt modelId="{2BDDCEB0-8465-4415-A96C-BEC74595099C}">
      <dgm:prSet/>
      <dgm:spPr/>
      <dgm:t>
        <a:bodyPr/>
        <a:lstStyle/>
        <a:p>
          <a:endParaRPr lang="ru-RU" dirty="0" smtClean="0"/>
        </a:p>
      </dgm:t>
    </dgm:pt>
    <dgm:pt modelId="{0432EB19-98DB-4739-85BC-C2DB2548AAF9}" type="parTrans" cxnId="{9FA040D9-48EF-47E6-BDD7-29A84C18708A}">
      <dgm:prSet/>
      <dgm:spPr/>
      <dgm:t>
        <a:bodyPr/>
        <a:lstStyle/>
        <a:p>
          <a:endParaRPr lang="ru-RU"/>
        </a:p>
      </dgm:t>
    </dgm:pt>
    <dgm:pt modelId="{2EB3449B-E210-4830-9A56-AF1868E4B165}" type="sibTrans" cxnId="{9FA040D9-48EF-47E6-BDD7-29A84C18708A}">
      <dgm:prSet/>
      <dgm:spPr/>
      <dgm:t>
        <a:bodyPr/>
        <a:lstStyle/>
        <a:p>
          <a:endParaRPr lang="ru-RU"/>
        </a:p>
      </dgm:t>
    </dgm:pt>
    <dgm:pt modelId="{9EECEB09-48FA-4CC8-8716-B0383F5BE82F}" type="pres">
      <dgm:prSet presAssocID="{0A3CE9F0-656A-4335-8518-3BF594ADFB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2462E-8486-40C9-B6D7-E3732135F603}" type="pres">
      <dgm:prSet presAssocID="{9173B09F-3991-4418-A727-8DE6AFAF784B}" presName="linNode" presStyleCnt="0"/>
      <dgm:spPr/>
    </dgm:pt>
    <dgm:pt modelId="{EDCA5365-1BEB-4346-9209-9A75184A5A4B}" type="pres">
      <dgm:prSet presAssocID="{9173B09F-3991-4418-A727-8DE6AFAF784B}" presName="parentText" presStyleLbl="node1" presStyleIdx="0" presStyleCnt="3" custLinFactNeighborX="-3070" custLinFactNeighborY="-283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B498B-96EA-408E-8667-06C56778B4D5}" type="pres">
      <dgm:prSet presAssocID="{9173B09F-3991-4418-A727-8DE6AFAF784B}" presName="descendantText" presStyleLbl="alignAccFollowNode1" presStyleIdx="0" presStyleCnt="3" custScaleX="79317" custScaleY="125871" custLinFactNeighborX="272" custLinFactNeighborY="-45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84FFE-4C1E-403C-8DA9-A63BA0C55A1B}" type="pres">
      <dgm:prSet presAssocID="{8AD06B06-004C-49B5-9844-DFAE8990D977}" presName="sp" presStyleCnt="0"/>
      <dgm:spPr/>
    </dgm:pt>
    <dgm:pt modelId="{1FA3D5CE-9EA9-4535-9239-0DDBD733DE5C}" type="pres">
      <dgm:prSet presAssocID="{304CF4A9-D025-4450-B886-7390997F2DA5}" presName="linNode" presStyleCnt="0"/>
      <dgm:spPr/>
    </dgm:pt>
    <dgm:pt modelId="{227313E7-3DA5-4AFE-8AA4-BD9A2FB65A97}" type="pres">
      <dgm:prSet presAssocID="{304CF4A9-D025-4450-B886-7390997F2DA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55BA-ACEC-4210-B5CD-9F94BBA3F4DE}" type="pres">
      <dgm:prSet presAssocID="{304CF4A9-D025-4450-B886-7390997F2DA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A8C7D-96DA-4727-BA45-C3952BDF1171}" type="pres">
      <dgm:prSet presAssocID="{B299F904-3708-44C0-BB70-794990317CED}" presName="sp" presStyleCnt="0"/>
      <dgm:spPr/>
    </dgm:pt>
    <dgm:pt modelId="{00890747-7904-43C4-BEA5-A9BE5FE3CD3B}" type="pres">
      <dgm:prSet presAssocID="{578C294A-F2D8-4FB4-831F-D4D456AED180}" presName="linNode" presStyleCnt="0"/>
      <dgm:spPr/>
    </dgm:pt>
    <dgm:pt modelId="{6BC0BD39-BE2F-492B-A468-8C605A2C9025}" type="pres">
      <dgm:prSet presAssocID="{578C294A-F2D8-4FB4-831F-D4D456AED180}" presName="parentText" presStyleLbl="node1" presStyleIdx="2" presStyleCnt="3" custLinFactNeighborX="137" custLinFactNeighborY="31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271DF-14B0-4204-95FB-A93030E9C5C9}" type="pres">
      <dgm:prSet presAssocID="{578C294A-F2D8-4FB4-831F-D4D456AED18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B1605B-6DA7-42B9-8DEC-13321E8AD181}" type="presOf" srcId="{0A3CE9F0-656A-4335-8518-3BF594ADFB8D}" destId="{9EECEB09-48FA-4CC8-8716-B0383F5BE82F}" srcOrd="0" destOrd="0" presId="urn:microsoft.com/office/officeart/2005/8/layout/vList5"/>
    <dgm:cxn modelId="{801FF56B-4748-482C-8845-EACB8BF387FD}" type="presOf" srcId="{48DBF9D9-9238-4649-BF9F-1CDA97838807}" destId="{520B498B-96EA-408E-8667-06C56778B4D5}" srcOrd="0" destOrd="0" presId="urn:microsoft.com/office/officeart/2005/8/layout/vList5"/>
    <dgm:cxn modelId="{94EF0D2F-C74E-4898-A1FE-EA9F64F5A442}" type="presOf" srcId="{304CF4A9-D025-4450-B886-7390997F2DA5}" destId="{227313E7-3DA5-4AFE-8AA4-BD9A2FB65A97}" srcOrd="0" destOrd="0" presId="urn:microsoft.com/office/officeart/2005/8/layout/vList5"/>
    <dgm:cxn modelId="{A18F3D74-12B3-4733-A71C-E9AD7E4ACC0D}" srcId="{0A3CE9F0-656A-4335-8518-3BF594ADFB8D}" destId="{304CF4A9-D025-4450-B886-7390997F2DA5}" srcOrd="1" destOrd="0" parTransId="{43CFC978-8EE3-44BF-A6E1-6612E55B258C}" sibTransId="{B299F904-3708-44C0-BB70-794990317CED}"/>
    <dgm:cxn modelId="{24491E44-10DA-4C0B-A53A-56D0040A2824}" srcId="{9173B09F-3991-4418-A727-8DE6AFAF784B}" destId="{43DF42AD-44B5-42EB-8CFE-01626B62A6BB}" srcOrd="1" destOrd="0" parTransId="{EBA9ABC3-D102-4B15-AB31-B8CD3CBD090D}" sibTransId="{56FB4F6F-7912-4834-BD90-4EDDFB6D77A7}"/>
    <dgm:cxn modelId="{5D4F9431-DD5D-4E22-8964-863BF12C7621}" type="presOf" srcId="{CFE72D45-FCCA-44A8-90FC-5EE29F0399CC}" destId="{E68855BA-ACEC-4210-B5CD-9F94BBA3F4DE}" srcOrd="0" destOrd="1" presId="urn:microsoft.com/office/officeart/2005/8/layout/vList5"/>
    <dgm:cxn modelId="{CF940538-3E7F-4CB3-A46C-E4D4F666A77F}" type="presOf" srcId="{A8BFBA23-4A3F-4EC7-88E3-3D4464D30914}" destId="{E68855BA-ACEC-4210-B5CD-9F94BBA3F4DE}" srcOrd="0" destOrd="0" presId="urn:microsoft.com/office/officeart/2005/8/layout/vList5"/>
    <dgm:cxn modelId="{9FA040D9-48EF-47E6-BDD7-29A84C18708A}" srcId="{578C294A-F2D8-4FB4-831F-D4D456AED180}" destId="{2BDDCEB0-8465-4415-A96C-BEC74595099C}" srcOrd="1" destOrd="0" parTransId="{0432EB19-98DB-4739-85BC-C2DB2548AAF9}" sibTransId="{2EB3449B-E210-4830-9A56-AF1868E4B165}"/>
    <dgm:cxn modelId="{4C34E9C2-E003-42CC-A4B6-A31261C80BC8}" srcId="{9173B09F-3991-4418-A727-8DE6AFAF784B}" destId="{48DBF9D9-9238-4649-BF9F-1CDA97838807}" srcOrd="0" destOrd="0" parTransId="{0D0B7192-EA43-4D96-A779-942901F30FCD}" sibTransId="{42C485C0-FF9E-49A0-BC8E-1B94642535D1}"/>
    <dgm:cxn modelId="{9200F2D1-AB1A-4906-BC24-BC31D42B59E3}" srcId="{304CF4A9-D025-4450-B886-7390997F2DA5}" destId="{CFE72D45-FCCA-44A8-90FC-5EE29F0399CC}" srcOrd="1" destOrd="0" parTransId="{D01A4388-B67C-4AC5-89EE-55A2F5A92522}" sibTransId="{B1727CA0-B44E-4CD0-8032-4D566E698B72}"/>
    <dgm:cxn modelId="{D4EF9672-C908-409B-9AA9-24EA0340F617}" type="presOf" srcId="{2BDDCEB0-8465-4415-A96C-BEC74595099C}" destId="{566271DF-14B0-4204-95FB-A93030E9C5C9}" srcOrd="0" destOrd="1" presId="urn:microsoft.com/office/officeart/2005/8/layout/vList5"/>
    <dgm:cxn modelId="{E3A862F2-6A75-4036-9525-06789099640A}" type="presOf" srcId="{578C294A-F2D8-4FB4-831F-D4D456AED180}" destId="{6BC0BD39-BE2F-492B-A468-8C605A2C9025}" srcOrd="0" destOrd="0" presId="urn:microsoft.com/office/officeart/2005/8/layout/vList5"/>
    <dgm:cxn modelId="{6B151EA4-4D0B-44D1-B513-2B06B0B5E9D7}" type="presOf" srcId="{9173B09F-3991-4418-A727-8DE6AFAF784B}" destId="{EDCA5365-1BEB-4346-9209-9A75184A5A4B}" srcOrd="0" destOrd="0" presId="urn:microsoft.com/office/officeart/2005/8/layout/vList5"/>
    <dgm:cxn modelId="{0D41A00E-A808-4486-9A19-1BE57E42F658}" srcId="{578C294A-F2D8-4FB4-831F-D4D456AED180}" destId="{DBDA0654-B144-4C49-B1AD-B91955647F1A}" srcOrd="0" destOrd="0" parTransId="{738EA40E-72B9-480B-B243-A33F30A8C18E}" sibTransId="{AAEEA630-ADAA-44AA-BE0F-8051BFDB2D78}"/>
    <dgm:cxn modelId="{9B2759D3-401D-4263-9E82-0C2BB916A2BC}" type="presOf" srcId="{43DF42AD-44B5-42EB-8CFE-01626B62A6BB}" destId="{520B498B-96EA-408E-8667-06C56778B4D5}" srcOrd="0" destOrd="1" presId="urn:microsoft.com/office/officeart/2005/8/layout/vList5"/>
    <dgm:cxn modelId="{CBEFE6CE-B570-4792-973E-D6A1E45FB938}" type="presOf" srcId="{DBDA0654-B144-4C49-B1AD-B91955647F1A}" destId="{566271DF-14B0-4204-95FB-A93030E9C5C9}" srcOrd="0" destOrd="0" presId="urn:microsoft.com/office/officeart/2005/8/layout/vList5"/>
    <dgm:cxn modelId="{D961F438-BD1E-4821-8C70-239EE0CF09EA}" srcId="{304CF4A9-D025-4450-B886-7390997F2DA5}" destId="{A8BFBA23-4A3F-4EC7-88E3-3D4464D30914}" srcOrd="0" destOrd="0" parTransId="{5751370C-2DB1-4233-B1E5-5ED16B8779AE}" sibTransId="{7AD708F9-3964-49AA-9F2C-69D757008CE2}"/>
    <dgm:cxn modelId="{B35CC8AA-068E-4196-BBBA-6D0A96ED29F4}" srcId="{0A3CE9F0-656A-4335-8518-3BF594ADFB8D}" destId="{578C294A-F2D8-4FB4-831F-D4D456AED180}" srcOrd="2" destOrd="0" parTransId="{450F0CAB-C424-44CB-90AA-B92185229B5C}" sibTransId="{438FC21D-5F47-421C-81E7-26839EDB1025}"/>
    <dgm:cxn modelId="{587B81A7-F8B4-4381-8577-C89C32246CE3}" srcId="{0A3CE9F0-656A-4335-8518-3BF594ADFB8D}" destId="{9173B09F-3991-4418-A727-8DE6AFAF784B}" srcOrd="0" destOrd="0" parTransId="{74676768-3D5C-41D0-AEA4-62DF08689699}" sibTransId="{8AD06B06-004C-49B5-9844-DFAE8990D977}"/>
    <dgm:cxn modelId="{69FA6B60-3D85-4964-BC03-CD849C3E9879}" type="presParOf" srcId="{9EECEB09-48FA-4CC8-8716-B0383F5BE82F}" destId="{AC12462E-8486-40C9-B6D7-E3732135F603}" srcOrd="0" destOrd="0" presId="urn:microsoft.com/office/officeart/2005/8/layout/vList5"/>
    <dgm:cxn modelId="{EC490F79-FD10-4C15-B8B2-A2FD3D621999}" type="presParOf" srcId="{AC12462E-8486-40C9-B6D7-E3732135F603}" destId="{EDCA5365-1BEB-4346-9209-9A75184A5A4B}" srcOrd="0" destOrd="0" presId="urn:microsoft.com/office/officeart/2005/8/layout/vList5"/>
    <dgm:cxn modelId="{51CD6A07-5EC7-4082-9875-7094AB3A3D37}" type="presParOf" srcId="{AC12462E-8486-40C9-B6D7-E3732135F603}" destId="{520B498B-96EA-408E-8667-06C56778B4D5}" srcOrd="1" destOrd="0" presId="urn:microsoft.com/office/officeart/2005/8/layout/vList5"/>
    <dgm:cxn modelId="{B757CA0F-A5DA-4431-AD15-EA42071C9E83}" type="presParOf" srcId="{9EECEB09-48FA-4CC8-8716-B0383F5BE82F}" destId="{D5084FFE-4C1E-403C-8DA9-A63BA0C55A1B}" srcOrd="1" destOrd="0" presId="urn:microsoft.com/office/officeart/2005/8/layout/vList5"/>
    <dgm:cxn modelId="{E80C8730-61D9-40B9-8C20-C904CCFE9E2F}" type="presParOf" srcId="{9EECEB09-48FA-4CC8-8716-B0383F5BE82F}" destId="{1FA3D5CE-9EA9-4535-9239-0DDBD733DE5C}" srcOrd="2" destOrd="0" presId="urn:microsoft.com/office/officeart/2005/8/layout/vList5"/>
    <dgm:cxn modelId="{A4BF43B3-D710-4110-AB78-A79BBAD749C6}" type="presParOf" srcId="{1FA3D5CE-9EA9-4535-9239-0DDBD733DE5C}" destId="{227313E7-3DA5-4AFE-8AA4-BD9A2FB65A97}" srcOrd="0" destOrd="0" presId="urn:microsoft.com/office/officeart/2005/8/layout/vList5"/>
    <dgm:cxn modelId="{8E53F361-BB9C-40C0-8058-3B251CF06FA6}" type="presParOf" srcId="{1FA3D5CE-9EA9-4535-9239-0DDBD733DE5C}" destId="{E68855BA-ACEC-4210-B5CD-9F94BBA3F4DE}" srcOrd="1" destOrd="0" presId="urn:microsoft.com/office/officeart/2005/8/layout/vList5"/>
    <dgm:cxn modelId="{F2E5E7BD-F7B9-47C4-B73D-021FE486BF03}" type="presParOf" srcId="{9EECEB09-48FA-4CC8-8716-B0383F5BE82F}" destId="{22BA8C7D-96DA-4727-BA45-C3952BDF1171}" srcOrd="3" destOrd="0" presId="urn:microsoft.com/office/officeart/2005/8/layout/vList5"/>
    <dgm:cxn modelId="{7B6277E2-DEA7-4FF9-9B16-ED3B4C0F2608}" type="presParOf" srcId="{9EECEB09-48FA-4CC8-8716-B0383F5BE82F}" destId="{00890747-7904-43C4-BEA5-A9BE5FE3CD3B}" srcOrd="4" destOrd="0" presId="urn:microsoft.com/office/officeart/2005/8/layout/vList5"/>
    <dgm:cxn modelId="{FE0BD6FF-5EB5-47B2-ADA2-88B4F09CCE86}" type="presParOf" srcId="{00890747-7904-43C4-BEA5-A9BE5FE3CD3B}" destId="{6BC0BD39-BE2F-492B-A468-8C605A2C9025}" srcOrd="0" destOrd="0" presId="urn:microsoft.com/office/officeart/2005/8/layout/vList5"/>
    <dgm:cxn modelId="{8EF301D4-A5F4-488C-A3DD-8792832E0793}" type="presParOf" srcId="{00890747-7904-43C4-BEA5-A9BE5FE3CD3B}" destId="{566271DF-14B0-4204-95FB-A93030E9C5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1452,8тыс.руб.</a:t>
          </a:r>
          <a:endParaRPr lang="ru-RU" sz="18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0C7F8030-D8AB-431A-BEF2-F1FD09FB9F7C}">
      <dgm:prSet custT="1"/>
      <dgm:spPr>
        <a:solidFill>
          <a:schemeClr val="accent1">
            <a:lumMod val="75000"/>
            <a:alpha val="90000"/>
          </a:schemeClr>
        </a:solidFill>
        <a:ln>
          <a:solidFill>
            <a:srgbClr val="FF9900"/>
          </a:solidFill>
        </a:ln>
      </dgm:spPr>
      <dgm:t>
        <a:bodyPr/>
        <a:lstStyle/>
        <a:p>
          <a:r>
            <a:rPr lang="ru-RU" sz="1400" dirty="0" smtClean="0"/>
            <a:t>Дотация</a:t>
          </a:r>
          <a:endParaRPr lang="ru-RU" sz="1400" dirty="0"/>
        </a:p>
      </dgm:t>
    </dgm:pt>
    <dgm:pt modelId="{7161EF36-CC68-4B97-9F3D-4610841E1192}" type="parTrans" cxnId="{8279948A-A1C1-4CD2-81A5-955EDD0D03D0}">
      <dgm:prSet/>
      <dgm:spPr/>
      <dgm:t>
        <a:bodyPr/>
        <a:lstStyle/>
        <a:p>
          <a:endParaRPr lang="ru-RU"/>
        </a:p>
      </dgm:t>
    </dgm:pt>
    <dgm:pt modelId="{43985234-345B-41AF-89D9-FF3E9BDCB97F}" type="sibTrans" cxnId="{8279948A-A1C1-4CD2-81A5-955EDD0D03D0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3902" custLinFactNeighborY="11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Y="116776" custLinFactNeighborX="-3939" custLinFactNeighborY="13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8E8B0E-4810-4B71-ABB5-FE4B4B6E59B2}" type="presOf" srcId="{0C7F8030-D8AB-431A-BEF2-F1FD09FB9F7C}" destId="{42ACD664-9300-4249-B2F8-9749D7BED71E}" srcOrd="0" destOrd="0" presId="urn:microsoft.com/office/officeart/2005/8/layout/chevron2"/>
    <dgm:cxn modelId="{747EAA87-913D-4349-86B0-2E209DC1A10D}" type="presOf" srcId="{07E63CAE-E07F-43B5-8B9A-D5F850D11316}" destId="{4787B8AB-D47E-48D6-BAF8-198779755066}" srcOrd="0" destOrd="0" presId="urn:microsoft.com/office/officeart/2005/8/layout/chevron2"/>
    <dgm:cxn modelId="{8279948A-A1C1-4CD2-81A5-955EDD0D03D0}" srcId="{07E63CAE-E07F-43B5-8B9A-D5F850D11316}" destId="{0C7F8030-D8AB-431A-BEF2-F1FD09FB9F7C}" srcOrd="0" destOrd="0" parTransId="{7161EF36-CC68-4B97-9F3D-4610841E1192}" sibTransId="{43985234-345B-41AF-89D9-FF3E9BDCB97F}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7FF44548-1128-40FA-85A6-E1D68BE2B336}" type="presOf" srcId="{083058FB-D7E4-42AC-AC47-EC9D2740D50F}" destId="{76D4EB3A-2C6C-4C02-83C0-C250857A209F}" srcOrd="0" destOrd="0" presId="urn:microsoft.com/office/officeart/2005/8/layout/chevron2"/>
    <dgm:cxn modelId="{44EF7AA0-3AFE-4622-B192-59D6309EC366}" type="presParOf" srcId="{76D4EB3A-2C6C-4C02-83C0-C250857A209F}" destId="{F20FF4BD-3B95-4BD9-AB03-9DE613AB4E67}" srcOrd="0" destOrd="0" presId="urn:microsoft.com/office/officeart/2005/8/layout/chevron2"/>
    <dgm:cxn modelId="{FC136BC3-2C80-4DFE-9456-3C1B8C33655D}" type="presParOf" srcId="{F20FF4BD-3B95-4BD9-AB03-9DE613AB4E67}" destId="{4787B8AB-D47E-48D6-BAF8-198779755066}" srcOrd="0" destOrd="0" presId="urn:microsoft.com/office/officeart/2005/8/layout/chevron2"/>
    <dgm:cxn modelId="{F752AB9E-1E4B-4DEB-8F7D-22D0F0A7162E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rgbClr val="002060"/>
              </a:solidFill>
            </a:rPr>
            <a:t>1450,1</a:t>
          </a:r>
        </a:p>
        <a:p>
          <a:pPr algn="ctr"/>
          <a:r>
            <a:rPr lang="ru-RU" sz="1800" b="1" dirty="0" smtClean="0">
              <a:solidFill>
                <a:srgbClr val="002060"/>
              </a:solidFill>
            </a:rPr>
            <a:t> тыс.руб</a:t>
          </a:r>
          <a:r>
            <a:rPr lang="ru-RU" sz="1000" b="1" dirty="0" smtClean="0">
              <a:solidFill>
                <a:schemeClr val="tx1"/>
              </a:solidFill>
            </a:rPr>
            <a:t>.</a:t>
          </a:r>
          <a:endParaRPr lang="ru-RU" sz="1000" b="1" dirty="0">
            <a:solidFill>
              <a:schemeClr val="tx1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Дотация</a:t>
          </a:r>
          <a:endParaRPr lang="ru-RU" sz="1400" b="1" dirty="0">
            <a:solidFill>
              <a:schemeClr val="bg1"/>
            </a:solidFill>
          </a:endParaRPr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-8911" custLinFactNeighborY="44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ScaleX="85087" custScaleY="116266" custLinFactNeighborX="-7481" custLinFactNeighborY="-22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A7273-EF57-411E-8E69-5237170304B7}" type="presOf" srcId="{07E63CAE-E07F-43B5-8B9A-D5F850D11316}" destId="{4787B8AB-D47E-48D6-BAF8-198779755066}" srcOrd="0" destOrd="0" presId="urn:microsoft.com/office/officeart/2005/8/layout/chevron2"/>
    <dgm:cxn modelId="{C925B1C9-A013-436A-8A40-100F1C4B1AB1}" type="presOf" srcId="{083058FB-D7E4-42AC-AC47-EC9D2740D50F}" destId="{76D4EB3A-2C6C-4C02-83C0-C250857A209F}" srcOrd="0" destOrd="0" presId="urn:microsoft.com/office/officeart/2005/8/layout/chevron2"/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6A238ACA-45FC-4B82-8FEC-7EEDD4D728DD}" type="presOf" srcId="{F6574D3B-92FB-4DCB-B065-D50275DB829B}" destId="{42ACD664-9300-4249-B2F8-9749D7BED71E}" srcOrd="0" destOrd="0" presId="urn:microsoft.com/office/officeart/2005/8/layout/chevron2"/>
    <dgm:cxn modelId="{4AB1D4C8-6E45-4609-8B15-8A9D47B3E5ED}" type="presParOf" srcId="{76D4EB3A-2C6C-4C02-83C0-C250857A209F}" destId="{F20FF4BD-3B95-4BD9-AB03-9DE613AB4E67}" srcOrd="0" destOrd="0" presId="urn:microsoft.com/office/officeart/2005/8/layout/chevron2"/>
    <dgm:cxn modelId="{E371F995-202F-4F8B-BD2A-A2AA63B306CE}" type="presParOf" srcId="{F20FF4BD-3B95-4BD9-AB03-9DE613AB4E67}" destId="{4787B8AB-D47E-48D6-BAF8-198779755066}" srcOrd="0" destOrd="0" presId="urn:microsoft.com/office/officeart/2005/8/layout/chevron2"/>
    <dgm:cxn modelId="{273E761A-0116-40B7-B846-A26A004C115A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3058FB-D7E4-42AC-AC47-EC9D2740D50F}" type="doc">
      <dgm:prSet loTypeId="urn:microsoft.com/office/officeart/2005/8/layout/chevron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7E63CAE-E07F-43B5-8B9A-D5F850D1131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1318,3тыс.руб</a:t>
          </a:r>
          <a:r>
            <a:rPr lang="ru-RU" sz="1000" b="1" dirty="0" smtClean="0">
              <a:solidFill>
                <a:srgbClr val="002060"/>
              </a:solidFill>
            </a:rPr>
            <a:t>.</a:t>
          </a:r>
          <a:endParaRPr lang="ru-RU" sz="1000" b="1" dirty="0">
            <a:solidFill>
              <a:srgbClr val="002060"/>
            </a:solidFill>
          </a:endParaRPr>
        </a:p>
      </dgm:t>
    </dgm:pt>
    <dgm:pt modelId="{375DCA21-9E7E-40F6-948E-A053C477649F}" type="parTrans" cxnId="{2D2C0DA9-A653-42AC-B6EA-4721981C84DD}">
      <dgm:prSet/>
      <dgm:spPr/>
      <dgm:t>
        <a:bodyPr/>
        <a:lstStyle/>
        <a:p>
          <a:endParaRPr lang="ru-RU"/>
        </a:p>
      </dgm:t>
    </dgm:pt>
    <dgm:pt modelId="{43DE1715-4354-493F-A47C-A623A5CC279E}" type="sibTrans" cxnId="{2D2C0DA9-A653-42AC-B6EA-4721981C84DD}">
      <dgm:prSet/>
      <dgm:spPr/>
      <dgm:t>
        <a:bodyPr/>
        <a:lstStyle/>
        <a:p>
          <a:endParaRPr lang="ru-RU"/>
        </a:p>
      </dgm:t>
    </dgm:pt>
    <dgm:pt modelId="{F6574D3B-92FB-4DCB-B065-D50275DB829B}">
      <dgm:prSet phldrT="[Текст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Дотация</a:t>
          </a:r>
          <a:endParaRPr lang="ru-RU" sz="1400" b="1" dirty="0"/>
        </a:p>
      </dgm:t>
    </dgm:pt>
    <dgm:pt modelId="{46BC5F37-5023-4CBB-B312-34E61BCA88F6}" type="parTrans" cxnId="{46F2B67B-D789-4877-BC64-8E487CBF3F4A}">
      <dgm:prSet/>
      <dgm:spPr/>
      <dgm:t>
        <a:bodyPr/>
        <a:lstStyle/>
        <a:p>
          <a:endParaRPr lang="ru-RU"/>
        </a:p>
      </dgm:t>
    </dgm:pt>
    <dgm:pt modelId="{DEA99C84-6060-4C04-AE9D-7B3EE9731EED}" type="sibTrans" cxnId="{46F2B67B-D789-4877-BC64-8E487CBF3F4A}">
      <dgm:prSet/>
      <dgm:spPr/>
      <dgm:t>
        <a:bodyPr/>
        <a:lstStyle/>
        <a:p>
          <a:endParaRPr lang="ru-RU"/>
        </a:p>
      </dgm:t>
    </dgm:pt>
    <dgm:pt modelId="{76D4EB3A-2C6C-4C02-83C0-C250857A209F}" type="pres">
      <dgm:prSet presAssocID="{083058FB-D7E4-42AC-AC47-EC9D2740D50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0FF4BD-3B95-4BD9-AB03-9DE613AB4E67}" type="pres">
      <dgm:prSet presAssocID="{07E63CAE-E07F-43B5-8B9A-D5F850D11316}" presName="composite" presStyleCnt="0"/>
      <dgm:spPr/>
    </dgm:pt>
    <dgm:pt modelId="{4787B8AB-D47E-48D6-BAF8-198779755066}" type="pres">
      <dgm:prSet presAssocID="{07E63CAE-E07F-43B5-8B9A-D5F850D11316}" presName="parentText" presStyleLbl="alignNode1" presStyleIdx="0" presStyleCnt="1" custScaleX="114454" custLinFactNeighborX="2256" custLinFactNeighborY="22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CD664-9300-4249-B2F8-9749D7BED71E}" type="pres">
      <dgm:prSet presAssocID="{07E63CAE-E07F-43B5-8B9A-D5F850D11316}" presName="descendantText" presStyleLbl="alignAcc1" presStyleIdx="0" presStyleCnt="1" custLinFactNeighborX="4737" custLinFactNeighborY="-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C0DA9-A653-42AC-B6EA-4721981C84DD}" srcId="{083058FB-D7E4-42AC-AC47-EC9D2740D50F}" destId="{07E63CAE-E07F-43B5-8B9A-D5F850D11316}" srcOrd="0" destOrd="0" parTransId="{375DCA21-9E7E-40F6-948E-A053C477649F}" sibTransId="{43DE1715-4354-493F-A47C-A623A5CC279E}"/>
    <dgm:cxn modelId="{B68896BE-B8FC-4340-B2D8-BA80427C31FB}" type="presOf" srcId="{07E63CAE-E07F-43B5-8B9A-D5F850D11316}" destId="{4787B8AB-D47E-48D6-BAF8-198779755066}" srcOrd="0" destOrd="0" presId="urn:microsoft.com/office/officeart/2005/8/layout/chevron2"/>
    <dgm:cxn modelId="{AD3B8635-7A70-46B4-B14A-94308A519810}" type="presOf" srcId="{F6574D3B-92FB-4DCB-B065-D50275DB829B}" destId="{42ACD664-9300-4249-B2F8-9749D7BED71E}" srcOrd="0" destOrd="0" presId="urn:microsoft.com/office/officeart/2005/8/layout/chevron2"/>
    <dgm:cxn modelId="{46F2B67B-D789-4877-BC64-8E487CBF3F4A}" srcId="{07E63CAE-E07F-43B5-8B9A-D5F850D11316}" destId="{F6574D3B-92FB-4DCB-B065-D50275DB829B}" srcOrd="0" destOrd="0" parTransId="{46BC5F37-5023-4CBB-B312-34E61BCA88F6}" sibTransId="{DEA99C84-6060-4C04-AE9D-7B3EE9731EED}"/>
    <dgm:cxn modelId="{01151329-F1E0-445F-85CA-A4D17BD71B21}" type="presOf" srcId="{083058FB-D7E4-42AC-AC47-EC9D2740D50F}" destId="{76D4EB3A-2C6C-4C02-83C0-C250857A209F}" srcOrd="0" destOrd="0" presId="urn:microsoft.com/office/officeart/2005/8/layout/chevron2"/>
    <dgm:cxn modelId="{D64FE377-4367-49F9-9DF0-E807262D4757}" type="presParOf" srcId="{76D4EB3A-2C6C-4C02-83C0-C250857A209F}" destId="{F20FF4BD-3B95-4BD9-AB03-9DE613AB4E67}" srcOrd="0" destOrd="0" presId="urn:microsoft.com/office/officeart/2005/8/layout/chevron2"/>
    <dgm:cxn modelId="{6380FDD7-F041-4B63-9346-7705468CE3C1}" type="presParOf" srcId="{F20FF4BD-3B95-4BD9-AB03-9DE613AB4E67}" destId="{4787B8AB-D47E-48D6-BAF8-198779755066}" srcOrd="0" destOrd="0" presId="urn:microsoft.com/office/officeart/2005/8/layout/chevron2"/>
    <dgm:cxn modelId="{DB4F9A1C-440E-4628-B742-434646441892}" type="presParOf" srcId="{F20FF4BD-3B95-4BD9-AB03-9DE613AB4E67}" destId="{42ACD664-9300-4249-B2F8-9749D7BED7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646176" y="-567945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 на доходы физических лиц</a:t>
          </a:r>
          <a:endParaRPr lang="ru-RU" sz="1200" kern="1200" dirty="0"/>
        </a:p>
      </dsp:txBody>
      <dsp:txXfrm rot="-5400000">
        <a:off x="1010993" y="92962"/>
        <a:ext cx="1771595" cy="475504"/>
      </dsp:txXfrm>
    </dsp:sp>
    <dsp:sp modelId="{B0D09CF4-C147-4692-9EC6-109AFC553275}">
      <dsp:nvSpPr>
        <dsp:cNvPr id="0" name=""/>
        <dsp:cNvSpPr/>
      </dsp:nvSpPr>
      <dsp:spPr>
        <a:xfrm>
          <a:off x="0" y="136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5896,9тыс. руб</a:t>
          </a: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946682" cy="594380"/>
      </dsp:txXfrm>
    </dsp:sp>
    <dsp:sp modelId="{441F680C-2972-4B13-A7B2-8782ABF84475}">
      <dsp:nvSpPr>
        <dsp:cNvPr id="0" name=""/>
        <dsp:cNvSpPr/>
      </dsp:nvSpPr>
      <dsp:spPr>
        <a:xfrm rot="5400000">
          <a:off x="1646176" y="12367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6065678"/>
            <a:satOff val="-11693"/>
            <a:lumOff val="46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065678"/>
              <a:satOff val="-11693"/>
              <a:lumOff val="4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имущество</a:t>
          </a:r>
          <a:endParaRPr lang="ru-RU" sz="1200" kern="1200" dirty="0"/>
        </a:p>
      </dsp:txBody>
      <dsp:txXfrm rot="-5400000">
        <a:off x="1010993" y="784586"/>
        <a:ext cx="1771595" cy="475504"/>
      </dsp:txXfrm>
    </dsp:sp>
    <dsp:sp modelId="{B35BADFA-2242-4113-83A5-AFF98649A85A}">
      <dsp:nvSpPr>
        <dsp:cNvPr id="0" name=""/>
        <dsp:cNvSpPr/>
      </dsp:nvSpPr>
      <dsp:spPr>
        <a:xfrm>
          <a:off x="0" y="69299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5865114"/>
                <a:satOff val="-13363"/>
                <a:lumOff val="5360"/>
                <a:alphaOff val="0"/>
                <a:shade val="40000"/>
              </a:schemeClr>
              <a:schemeClr val="accent3">
                <a:hueOff val="5865114"/>
                <a:satOff val="-13363"/>
                <a:lumOff val="536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2981,5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725149"/>
        <a:ext cx="946682" cy="594380"/>
      </dsp:txXfrm>
    </dsp:sp>
    <dsp:sp modelId="{D4F6A058-2906-45BD-9B09-414CB067D94F}">
      <dsp:nvSpPr>
        <dsp:cNvPr id="0" name=""/>
        <dsp:cNvSpPr/>
      </dsp:nvSpPr>
      <dsp:spPr>
        <a:xfrm rot="5400000">
          <a:off x="1646176" y="815304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2131356"/>
            <a:satOff val="-23385"/>
            <a:lumOff val="92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131356"/>
              <a:satOff val="-23385"/>
              <a:lumOff val="92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Акцизы по подакцизным товарам</a:t>
          </a:r>
          <a:endParaRPr lang="ru-RU" sz="1200" kern="1200" dirty="0"/>
        </a:p>
      </dsp:txBody>
      <dsp:txXfrm rot="-5400000">
        <a:off x="1010993" y="1476211"/>
        <a:ext cx="1771595" cy="475504"/>
      </dsp:txXfrm>
    </dsp:sp>
    <dsp:sp modelId="{5D010674-FF8D-414C-BA8A-A0677FCE0CE5}">
      <dsp:nvSpPr>
        <dsp:cNvPr id="0" name=""/>
        <dsp:cNvSpPr/>
      </dsp:nvSpPr>
      <dsp:spPr>
        <a:xfrm>
          <a:off x="0" y="1384619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1730227"/>
                <a:satOff val="-26725"/>
                <a:lumOff val="10720"/>
                <a:alphaOff val="0"/>
                <a:shade val="40000"/>
              </a:schemeClr>
              <a:schemeClr val="accent3">
                <a:hueOff val="11730227"/>
                <a:satOff val="-26725"/>
                <a:lumOff val="1072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1056,5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946682" cy="594380"/>
      </dsp:txXfrm>
    </dsp:sp>
    <dsp:sp modelId="{426D59F8-1978-4B21-B281-093238C0FE46}">
      <dsp:nvSpPr>
        <dsp:cNvPr id="0" name=""/>
        <dsp:cNvSpPr/>
      </dsp:nvSpPr>
      <dsp:spPr>
        <a:xfrm rot="5400000">
          <a:off x="1646176" y="1506929"/>
          <a:ext cx="526952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совокупный доход</a:t>
          </a:r>
          <a:endParaRPr lang="ru-RU" sz="1200" kern="1200" dirty="0"/>
        </a:p>
      </dsp:txBody>
      <dsp:txXfrm rot="-5400000">
        <a:off x="1010993" y="2167836"/>
        <a:ext cx="1771595" cy="475504"/>
      </dsp:txXfrm>
    </dsp:sp>
    <dsp:sp modelId="{6A1D5DDA-320E-42E4-AFB4-8DC725DBE14A}">
      <dsp:nvSpPr>
        <dsp:cNvPr id="0" name=""/>
        <dsp:cNvSpPr/>
      </dsp:nvSpPr>
      <dsp:spPr>
        <a:xfrm>
          <a:off x="0" y="2076244"/>
          <a:ext cx="1010992" cy="65869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85,3 тыс. руб</a:t>
          </a:r>
          <a:r>
            <a:rPr lang="ru-RU" sz="8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946682" cy="5943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2021</a:t>
          </a:r>
          <a:endParaRPr lang="ru-RU" sz="3900" kern="1200" dirty="0"/>
        </a:p>
      </dsp:txBody>
      <dsp:txXfrm rot="-5400000">
        <a:off x="1" y="699823"/>
        <a:ext cx="1399493" cy="599783"/>
      </dsp:txXfrm>
    </dsp:sp>
    <dsp:sp modelId="{A3900918-B473-432F-BB24-7631D9274347}">
      <dsp:nvSpPr>
        <dsp:cNvPr id="0" name=""/>
        <dsp:cNvSpPr/>
      </dsp:nvSpPr>
      <dsp:spPr>
        <a:xfrm rot="5400000">
          <a:off x="4190441" y="-2790947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2021-2025 годы» 3,9 тыс.руб.</a:t>
          </a:r>
          <a:endParaRPr lang="ru-RU" sz="1000" kern="1200" dirty="0"/>
        </a:p>
      </dsp:txBody>
      <dsp:txXfrm rot="-5400000">
        <a:off x="1399493" y="63439"/>
        <a:ext cx="6817987" cy="1172653"/>
      </dsp:txXfrm>
    </dsp:sp>
    <dsp:sp modelId="{D35D489C-5C95-4EA5-B094-9E8F4DF3E8D7}">
      <dsp:nvSpPr>
        <dsp:cNvPr id="0" name=""/>
        <dsp:cNvSpPr/>
      </dsp:nvSpPr>
      <dsp:spPr>
        <a:xfrm rot="5400000">
          <a:off x="-299891" y="2177800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2022</a:t>
          </a:r>
          <a:endParaRPr lang="ru-RU" sz="3900" kern="1200" dirty="0"/>
        </a:p>
      </dsp:txBody>
      <dsp:txXfrm rot="-5400000">
        <a:off x="1" y="2577656"/>
        <a:ext cx="1399493" cy="599783"/>
      </dsp:txXfrm>
    </dsp:sp>
    <dsp:sp modelId="{CFF230F2-A319-4442-8D59-1D0F12211A26}">
      <dsp:nvSpPr>
        <dsp:cNvPr id="0" name=""/>
        <dsp:cNvSpPr/>
      </dsp:nvSpPr>
      <dsp:spPr>
        <a:xfrm rot="5400000">
          <a:off x="4190441" y="-982352"/>
          <a:ext cx="1299529" cy="6881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2021-2025 годы» 3,9 тыс.руб.</a:t>
          </a:r>
          <a:endParaRPr lang="ru-RU" sz="1000" kern="1200" dirty="0"/>
        </a:p>
      </dsp:txBody>
      <dsp:txXfrm rot="-5400000">
        <a:off x="1399493" y="1872034"/>
        <a:ext cx="6817987" cy="1172653"/>
      </dsp:txXfrm>
    </dsp:sp>
    <dsp:sp modelId="{2BC14005-B517-481D-A913-54E9AD7D9C63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2023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48920070-5835-4071-B0F3-8A69B8CF9473}">
      <dsp:nvSpPr>
        <dsp:cNvPr id="0" name=""/>
        <dsp:cNvSpPr/>
      </dsp:nvSpPr>
      <dsp:spPr>
        <a:xfrm rot="5400000">
          <a:off x="4506824" y="621138"/>
          <a:ext cx="666762" cy="66093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«Реализация мероприятий, направленных на развитие муниципальной службы» муниципальной программы «Развитие муниципальной службы в администрации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2021-2025 годы</a:t>
          </a:r>
          <a:r>
            <a:rPr lang="ru-RU" sz="1000" kern="1200" smtClean="0"/>
            <a:t>» 3,9тыс.руб</a:t>
          </a:r>
          <a:r>
            <a:rPr lang="ru-RU" sz="1000" kern="1200" dirty="0" smtClean="0"/>
            <a:t>.</a:t>
          </a:r>
          <a:endParaRPr lang="ru-RU" sz="1000" kern="1200" dirty="0"/>
        </a:p>
      </dsp:txBody>
      <dsp:txXfrm rot="-5400000">
        <a:off x="1535539" y="3624973"/>
        <a:ext cx="6576784" cy="60166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«Энергосбережение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муниципальной программы «Энергосбережение и повышение энергетической эффективности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период 2021-2025 года» 110,0 тыс.руб.</a:t>
          </a: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«Энергосбережение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муниципальной программы «Энергосбережение и повышение энергетической эффективности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период 2021-2025 года» 110,0 тыс.руб.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2017-2036 годы 515,0 тыс.руб.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2017-2036 годы 1425,4тыс.руб.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«Повышение безопасности дорожного движения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муниципальной программы «Комплексного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2017-2036 годы» 220,0 тыс.руб.</a:t>
          </a: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«Развитие сети автомобильных дорог муниципальной программы «Комплексного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2017-2036 годы .1495,5тыс.руб..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«Повышение безопасности дорожного движения в муниципальном образовании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муниципальной программы «Комплексного развития транспортной инфраструктуры поселка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Конышевского</a:t>
          </a:r>
          <a:r>
            <a:rPr lang="ru-RU" sz="1000" kern="1200" dirty="0" smtClean="0"/>
            <a:t> района Курской области на 2017-2036 годы» 220,0 тыс.руб.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1138,0 тыс.руб.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1757,0 тыс.руб. 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«Обеспечение качественными услугами ЖКХ населения муниципального образования «поселок </a:t>
          </a:r>
          <a:r>
            <a:rPr lang="ru-RU" sz="1000" kern="1200" dirty="0" err="1" smtClean="0"/>
            <a:t>Конышевка</a:t>
          </a:r>
          <a:r>
            <a:rPr lang="ru-RU" sz="1000" kern="1200" dirty="0" smtClean="0"/>
            <a:t>» 1442,0 тыс.руб.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«Обеспечение комплексной безопасности жизнедеятельности населения от чрезвычайных ситуаций природного и техногенного характера, стабильности техногенной обстановки « муниципальной программы «Защита населения и территории от чрезвычайных ситуаций, обеспечение пожарной безопасности и безопасности людей на водных объектах на 2021-2025 годы» 110,0 тыс.руб.</a:t>
          </a: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«Обеспечение комплексной безопасности жизнедеятельности населения от чрезвычайных ситуаций природного и техногенного характера, стабильности техногенной обстановки « муниципальной программы «Защита населения и территории от чрезвычайных ситуаций, обеспечение пожарной безопасности и безопасности людей на водных объектах на 2021-2025 годы» 110,0 тыс.руб.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Подпрограмма»Повышение эффективности управления муниципальным имуществом и земельными ресурсами»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«Оформление имущества» 20,0тыс.руб.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«Оформление земельных ресурсов» 30,0 </a:t>
          </a:r>
          <a:r>
            <a:rPr lang="ru-RU" sz="1000" kern="1200" dirty="0" err="1" smtClean="0"/>
            <a:t>тыс.руб</a:t>
          </a: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Подпрограмма «Повышение эффективности управления муниципальным имуществом и земельными ресурсами»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«Оформление имущества 20,0 тыс.руб.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«Оформление земельных ресурсов» 30,0 тыс.руб.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696A8-CABD-49BE-BAC5-C14F4E14F247}">
      <dsp:nvSpPr>
        <dsp:cNvPr id="0" name=""/>
        <dsp:cNvSpPr/>
      </dsp:nvSpPr>
      <dsp:spPr>
        <a:xfrm rot="5400000">
          <a:off x="-283025" y="298536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2021</a:t>
          </a:r>
          <a:endParaRPr lang="ru-RU" sz="3700" kern="1200" dirty="0"/>
        </a:p>
      </dsp:txBody>
      <dsp:txXfrm rot="-5400000">
        <a:off x="0" y="675903"/>
        <a:ext cx="1320784" cy="566050"/>
      </dsp:txXfrm>
    </dsp:sp>
    <dsp:sp modelId="{A3900918-B473-432F-BB24-7631D9274347}">
      <dsp:nvSpPr>
        <dsp:cNvPr id="0" name=""/>
        <dsp:cNvSpPr/>
      </dsp:nvSpPr>
      <dsp:spPr>
        <a:xfrm rot="5400000">
          <a:off x="4187630" y="-2851408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Реализация регионального проекта  «Формирование комфортной городской среды» 1318,6 </a:t>
          </a:r>
          <a:r>
            <a:rPr lang="ru-RU" sz="1000" kern="1200" dirty="0" err="1" smtClean="0"/>
            <a:t>тыс</a:t>
          </a:r>
          <a:r>
            <a:rPr lang="ru-RU" sz="1000" kern="1200" dirty="0" smtClean="0"/>
            <a:t> руб.</a:t>
          </a:r>
          <a:endParaRPr lang="ru-RU" sz="1000" kern="1200" dirty="0"/>
        </a:p>
      </dsp:txBody>
      <dsp:txXfrm rot="-5400000">
        <a:off x="1320784" y="75308"/>
        <a:ext cx="6900264" cy="1106702"/>
      </dsp:txXfrm>
    </dsp:sp>
    <dsp:sp modelId="{D35D489C-5C95-4EA5-B094-9E8F4DF3E8D7}">
      <dsp:nvSpPr>
        <dsp:cNvPr id="0" name=""/>
        <dsp:cNvSpPr/>
      </dsp:nvSpPr>
      <dsp:spPr>
        <a:xfrm rot="5400000">
          <a:off x="-283025" y="2070757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2022</a:t>
          </a:r>
          <a:endParaRPr lang="ru-RU" sz="3700" kern="1200" dirty="0"/>
        </a:p>
      </dsp:txBody>
      <dsp:txXfrm rot="-5400000">
        <a:off x="0" y="2448124"/>
        <a:ext cx="1320784" cy="566050"/>
      </dsp:txXfrm>
    </dsp:sp>
    <dsp:sp modelId="{CFF230F2-A319-4442-8D59-1D0F12211A26}">
      <dsp:nvSpPr>
        <dsp:cNvPr id="0" name=""/>
        <dsp:cNvSpPr/>
      </dsp:nvSpPr>
      <dsp:spPr>
        <a:xfrm rot="5400000">
          <a:off x="4187630" y="-1203250"/>
          <a:ext cx="1226442" cy="69601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Реализация регионального проекта  «Формирование комфортной городской среды» 159,6 </a:t>
          </a:r>
          <a:r>
            <a:rPr lang="ru-RU" sz="1000" kern="1200" dirty="0" err="1" smtClean="0"/>
            <a:t>тыс</a:t>
          </a:r>
          <a:r>
            <a:rPr lang="ru-RU" sz="1000" kern="1200" dirty="0" smtClean="0"/>
            <a:t> руб.</a:t>
          </a:r>
          <a:endParaRPr lang="ru-RU" sz="1000" kern="1200" dirty="0"/>
        </a:p>
      </dsp:txBody>
      <dsp:txXfrm rot="-5400000">
        <a:off x="1320784" y="1723466"/>
        <a:ext cx="6900264" cy="1106702"/>
      </dsp:txXfrm>
    </dsp:sp>
    <dsp:sp modelId="{2BC14005-B517-481D-A913-54E9AD7D9C63}">
      <dsp:nvSpPr>
        <dsp:cNvPr id="0" name=""/>
        <dsp:cNvSpPr/>
      </dsp:nvSpPr>
      <dsp:spPr>
        <a:xfrm rot="5400000">
          <a:off x="-283025" y="3997302"/>
          <a:ext cx="1886834" cy="1320784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2023</a:t>
          </a:r>
          <a:endParaRPr lang="ru-RU" sz="3700" kern="1200" dirty="0"/>
        </a:p>
      </dsp:txBody>
      <dsp:txXfrm rot="-5400000">
        <a:off x="0" y="4374669"/>
        <a:ext cx="1320784" cy="566050"/>
      </dsp:txXfrm>
    </dsp:sp>
    <dsp:sp modelId="{48920070-5835-4071-B0F3-8A69B8CF9473}">
      <dsp:nvSpPr>
        <dsp:cNvPr id="0" name=""/>
        <dsp:cNvSpPr/>
      </dsp:nvSpPr>
      <dsp:spPr>
        <a:xfrm rot="5400000">
          <a:off x="3902553" y="1225381"/>
          <a:ext cx="1796456" cy="6959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Основное мероприятие Реализация регионального проекта  «Формирование комфортной городской среды» 159,6 </a:t>
          </a:r>
          <a:r>
            <a:rPr lang="ru-RU" sz="1000" kern="1200" dirty="0" err="1" smtClean="0"/>
            <a:t>тыс</a:t>
          </a:r>
          <a:r>
            <a:rPr lang="ru-RU" sz="1000" kern="1200" dirty="0" smtClean="0"/>
            <a:t> руб.</a:t>
          </a:r>
          <a:endParaRPr lang="ru-RU" sz="1000" kern="1200" dirty="0"/>
        </a:p>
      </dsp:txBody>
      <dsp:txXfrm rot="-5400000">
        <a:off x="1321201" y="3894429"/>
        <a:ext cx="6871464" cy="1621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93072" y="-637072"/>
          <a:ext cx="526952" cy="1935575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solidFill>
                <a:schemeClr val="tx1"/>
              </a:solidFill>
            </a:rPr>
            <a:t>Налог на доходы физических лиц</a:t>
          </a:r>
          <a:endParaRPr lang="ru-RU" sz="1300" kern="1200" dirty="0">
            <a:solidFill>
              <a:schemeClr val="tx1"/>
            </a:solidFill>
          </a:endParaRPr>
        </a:p>
      </dsp:txBody>
      <dsp:txXfrm rot="-5400000">
        <a:off x="1088761" y="92963"/>
        <a:ext cx="1909851" cy="475504"/>
      </dsp:txXfrm>
    </dsp:sp>
    <dsp:sp modelId="{F7F8F642-8586-4E0B-9704-421F74964D04}">
      <dsp:nvSpPr>
        <dsp:cNvPr id="0" name=""/>
        <dsp:cNvSpPr/>
      </dsp:nvSpPr>
      <dsp:spPr>
        <a:xfrm>
          <a:off x="0" y="1369"/>
          <a:ext cx="1088760" cy="658690"/>
        </a:xfrm>
        <a:prstGeom prst="roundRect">
          <a:avLst/>
        </a:prstGeom>
        <a:solidFill>
          <a:schemeClr val="bg2">
            <a:lumMod val="5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5556,9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33524"/>
        <a:ext cx="1024450" cy="594380"/>
      </dsp:txXfrm>
    </dsp:sp>
    <dsp:sp modelId="{C2DF84D2-46CE-4315-AC9A-EC068F3D11B9}">
      <dsp:nvSpPr>
        <dsp:cNvPr id="0" name=""/>
        <dsp:cNvSpPr/>
      </dsp:nvSpPr>
      <dsp:spPr>
        <a:xfrm rot="5400000">
          <a:off x="1793072" y="54552"/>
          <a:ext cx="526952" cy="1935575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 на имущество</a:t>
          </a:r>
          <a:endParaRPr lang="ru-RU" sz="1300" kern="1200" dirty="0"/>
        </a:p>
      </dsp:txBody>
      <dsp:txXfrm rot="-5400000">
        <a:off x="1088761" y="784587"/>
        <a:ext cx="1909851" cy="475504"/>
      </dsp:txXfrm>
    </dsp:sp>
    <dsp:sp modelId="{C1558259-A118-41DA-B639-5F5874386B47}">
      <dsp:nvSpPr>
        <dsp:cNvPr id="0" name=""/>
        <dsp:cNvSpPr/>
      </dsp:nvSpPr>
      <dsp:spPr>
        <a:xfrm>
          <a:off x="0" y="692994"/>
          <a:ext cx="1088760" cy="658690"/>
        </a:xfrm>
        <a:prstGeom prst="roundRect">
          <a:avLst/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2981,5 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32155" y="725149"/>
        <a:ext cx="1024450" cy="594380"/>
      </dsp:txXfrm>
    </dsp:sp>
    <dsp:sp modelId="{0FA0A811-7BD1-4C63-9842-B69D2F4EB9E0}">
      <dsp:nvSpPr>
        <dsp:cNvPr id="0" name=""/>
        <dsp:cNvSpPr/>
      </dsp:nvSpPr>
      <dsp:spPr>
        <a:xfrm rot="5400000">
          <a:off x="1793072" y="746176"/>
          <a:ext cx="526952" cy="1935575"/>
        </a:xfrm>
        <a:prstGeom prst="round2SameRect">
          <a:avLst/>
        </a:prstGeom>
        <a:solidFill>
          <a:srgbClr val="FF99FF">
            <a:alpha val="90000"/>
          </a:srgb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Акцизы по подакцизным товарам</a:t>
          </a:r>
          <a:endParaRPr lang="ru-RU" sz="1300" kern="1200" dirty="0"/>
        </a:p>
      </dsp:txBody>
      <dsp:txXfrm rot="-5400000">
        <a:off x="1088761" y="1476211"/>
        <a:ext cx="1909851" cy="475504"/>
      </dsp:txXfrm>
    </dsp:sp>
    <dsp:sp modelId="{28FC7E3D-4632-4CC7-8C4F-2DADF80FD840}">
      <dsp:nvSpPr>
        <dsp:cNvPr id="0" name=""/>
        <dsp:cNvSpPr/>
      </dsp:nvSpPr>
      <dsp:spPr>
        <a:xfrm>
          <a:off x="0" y="1384619"/>
          <a:ext cx="1088760" cy="6586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1032,1тыс. руб.</a:t>
          </a:r>
          <a:endParaRPr lang="ru-RU" sz="1400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155" y="1416774"/>
        <a:ext cx="1024450" cy="594380"/>
      </dsp:txXfrm>
    </dsp:sp>
    <dsp:sp modelId="{5EC4AC27-69A7-40F9-9503-19A07FF35F78}">
      <dsp:nvSpPr>
        <dsp:cNvPr id="0" name=""/>
        <dsp:cNvSpPr/>
      </dsp:nvSpPr>
      <dsp:spPr>
        <a:xfrm rot="5400000">
          <a:off x="1793072" y="1437801"/>
          <a:ext cx="526952" cy="1935575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381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Налоги на совокупный доход</a:t>
          </a:r>
          <a:endParaRPr lang="ru-RU" sz="1300" kern="1200" dirty="0"/>
        </a:p>
      </dsp:txBody>
      <dsp:txXfrm rot="-5400000">
        <a:off x="1088761" y="2167836"/>
        <a:ext cx="1909851" cy="475504"/>
      </dsp:txXfrm>
    </dsp:sp>
    <dsp:sp modelId="{00F96E50-F615-478F-AD51-1BDBC3698A2D}">
      <dsp:nvSpPr>
        <dsp:cNvPr id="0" name=""/>
        <dsp:cNvSpPr/>
      </dsp:nvSpPr>
      <dsp:spPr>
        <a:xfrm>
          <a:off x="0" y="2076244"/>
          <a:ext cx="1088760" cy="658690"/>
        </a:xfrm>
        <a:prstGeom prst="roundRect">
          <a:avLst/>
        </a:prstGeom>
        <a:solidFill>
          <a:srgbClr val="FF99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82,1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5" y="2108399"/>
        <a:ext cx="1024450" cy="594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506213" y="-507520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 на доходы физических лиц</a:t>
          </a:r>
          <a:endParaRPr lang="ru-RU" sz="1100" kern="1200" dirty="0"/>
        </a:p>
      </dsp:txBody>
      <dsp:txXfrm rot="-5400000">
        <a:off x="933224" y="90516"/>
        <a:ext cx="1634017" cy="462991"/>
      </dsp:txXfrm>
    </dsp:sp>
    <dsp:sp modelId="{EDCA5365-1BEB-4346-9209-9A75184A5A4B}">
      <dsp:nvSpPr>
        <dsp:cNvPr id="0" name=""/>
        <dsp:cNvSpPr/>
      </dsp:nvSpPr>
      <dsp:spPr>
        <a:xfrm>
          <a:off x="0" y="1333"/>
          <a:ext cx="933223" cy="641356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6080,2тыс.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32641"/>
        <a:ext cx="870607" cy="578740"/>
      </dsp:txXfrm>
    </dsp:sp>
    <dsp:sp modelId="{E68855BA-ACEC-4210-B5CD-9F94BBA3F4DE}">
      <dsp:nvSpPr>
        <dsp:cNvPr id="0" name=""/>
        <dsp:cNvSpPr/>
      </dsp:nvSpPr>
      <dsp:spPr>
        <a:xfrm rot="5400000">
          <a:off x="1506213" y="165903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имущество</a:t>
          </a:r>
          <a:endParaRPr lang="ru-RU" sz="1100" kern="1200" dirty="0"/>
        </a:p>
      </dsp:txBody>
      <dsp:txXfrm rot="-5400000">
        <a:off x="933224" y="763940"/>
        <a:ext cx="1634017" cy="462991"/>
      </dsp:txXfrm>
    </dsp:sp>
    <dsp:sp modelId="{227313E7-3DA5-4AFE-8AA4-BD9A2FB65A97}">
      <dsp:nvSpPr>
        <dsp:cNvPr id="0" name=""/>
        <dsp:cNvSpPr/>
      </dsp:nvSpPr>
      <dsp:spPr>
        <a:xfrm>
          <a:off x="0" y="674757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2981,5 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706065"/>
        <a:ext cx="870607" cy="578740"/>
      </dsp:txXfrm>
    </dsp:sp>
    <dsp:sp modelId="{566271DF-14B0-4204-95FB-A93030E9C5C9}">
      <dsp:nvSpPr>
        <dsp:cNvPr id="0" name=""/>
        <dsp:cNvSpPr/>
      </dsp:nvSpPr>
      <dsp:spPr>
        <a:xfrm rot="5400000">
          <a:off x="1506213" y="839327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Акцизы по подакцизным товарам</a:t>
          </a:r>
          <a:endParaRPr lang="ru-RU" sz="1100" kern="1200" dirty="0"/>
        </a:p>
      </dsp:txBody>
      <dsp:txXfrm rot="-5400000">
        <a:off x="933224" y="1437364"/>
        <a:ext cx="1634017" cy="462991"/>
      </dsp:txXfrm>
    </dsp:sp>
    <dsp:sp modelId="{6BC0BD39-BE2F-492B-A468-8C605A2C9025}">
      <dsp:nvSpPr>
        <dsp:cNvPr id="0" name=""/>
        <dsp:cNvSpPr/>
      </dsp:nvSpPr>
      <dsp:spPr>
        <a:xfrm>
          <a:off x="0" y="1348181"/>
          <a:ext cx="933223" cy="641356"/>
        </a:xfrm>
        <a:prstGeom prst="roundRect">
          <a:avLst/>
        </a:prstGeom>
        <a:solidFill>
          <a:schemeClr val="accent6">
            <a:shade val="50000"/>
            <a:hueOff val="165276"/>
            <a:satOff val="8185"/>
            <a:lumOff val="369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1074,0 тыс. руб.</a:t>
          </a:r>
          <a:endParaRPr lang="ru-RU" sz="12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08" y="1379489"/>
        <a:ext cx="870607" cy="578740"/>
      </dsp:txXfrm>
    </dsp:sp>
    <dsp:sp modelId="{71F91493-8451-498D-8ADC-F6A62B34A3C6}">
      <dsp:nvSpPr>
        <dsp:cNvPr id="0" name=""/>
        <dsp:cNvSpPr/>
      </dsp:nvSpPr>
      <dsp:spPr>
        <a:xfrm rot="5400000">
          <a:off x="1506213" y="1512752"/>
          <a:ext cx="513085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Налоги на совокупный доход</a:t>
          </a:r>
          <a:endParaRPr lang="ru-RU" sz="1100" kern="1200" dirty="0"/>
        </a:p>
      </dsp:txBody>
      <dsp:txXfrm rot="-5400000">
        <a:off x="933224" y="2110789"/>
        <a:ext cx="1634017" cy="462991"/>
      </dsp:txXfrm>
    </dsp:sp>
    <dsp:sp modelId="{FC55F218-1815-4C85-B7E9-AA1518AFBA0B}">
      <dsp:nvSpPr>
        <dsp:cNvPr id="0" name=""/>
        <dsp:cNvSpPr/>
      </dsp:nvSpPr>
      <dsp:spPr>
        <a:xfrm>
          <a:off x="0" y="2021606"/>
          <a:ext cx="933223" cy="641356"/>
        </a:xfrm>
        <a:prstGeom prst="roundRect">
          <a:avLst/>
        </a:prstGeom>
        <a:solidFill>
          <a:schemeClr val="accent6">
            <a:shade val="50000"/>
            <a:hueOff val="82638"/>
            <a:satOff val="4092"/>
            <a:lumOff val="18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88,7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08" y="2052914"/>
        <a:ext cx="870607" cy="578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5BBCC-BEFE-4367-86EF-44702AF23BA5}">
      <dsp:nvSpPr>
        <dsp:cNvPr id="0" name=""/>
        <dsp:cNvSpPr/>
      </dsp:nvSpPr>
      <dsp:spPr>
        <a:xfrm rot="5400000">
          <a:off x="1556925" y="-456415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</dsp:txBody>
      <dsp:txXfrm rot="-5400000">
        <a:off x="1010993" y="123954"/>
        <a:ext cx="1762882" cy="636579"/>
      </dsp:txXfrm>
    </dsp:sp>
    <dsp:sp modelId="{B0D09CF4-C147-4692-9EC6-109AFC553275}">
      <dsp:nvSpPr>
        <dsp:cNvPr id="0" name=""/>
        <dsp:cNvSpPr/>
      </dsp:nvSpPr>
      <dsp:spPr>
        <a:xfrm>
          <a:off x="9112" y="0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40000"/>
              </a:schemeClr>
              <a:schemeClr val="accent3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492,2 тыс. руб</a:t>
          </a:r>
          <a:r>
            <a:rPr lang="ru-RU" sz="900" kern="1200" dirty="0" smtClean="0"/>
            <a:t>.</a:t>
          </a:r>
          <a:endParaRPr lang="ru-RU" sz="900" kern="1200" dirty="0"/>
        </a:p>
      </dsp:txBody>
      <dsp:txXfrm>
        <a:off x="52159" y="43047"/>
        <a:ext cx="924898" cy="795722"/>
      </dsp:txXfrm>
    </dsp:sp>
    <dsp:sp modelId="{441F680C-2972-4B13-A7B2-8782ABF84475}">
      <dsp:nvSpPr>
        <dsp:cNvPr id="0" name=""/>
        <dsp:cNvSpPr/>
      </dsp:nvSpPr>
      <dsp:spPr>
        <a:xfrm rot="5400000">
          <a:off x="1556925" y="469492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9098517"/>
            <a:satOff val="-17539"/>
            <a:lumOff val="6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9098517"/>
              <a:satOff val="-17539"/>
              <a:lumOff val="69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1010993" y="1049862"/>
        <a:ext cx="1762882" cy="636579"/>
      </dsp:txXfrm>
    </dsp:sp>
    <dsp:sp modelId="{B35BADFA-2242-4113-83A5-AFF98649A85A}">
      <dsp:nvSpPr>
        <dsp:cNvPr id="0" name=""/>
        <dsp:cNvSpPr/>
      </dsp:nvSpPr>
      <dsp:spPr>
        <a:xfrm>
          <a:off x="0" y="927243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8797670"/>
                <a:satOff val="-20044"/>
                <a:lumOff val="8040"/>
                <a:alphaOff val="0"/>
                <a:shade val="40000"/>
              </a:schemeClr>
              <a:schemeClr val="accent3">
                <a:hueOff val="8797670"/>
                <a:satOff val="-20044"/>
                <a:lumOff val="804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262,4 тыс. руб.</a:t>
          </a:r>
          <a:endParaRPr lang="ru-RU" sz="1400" kern="1200" dirty="0"/>
        </a:p>
      </dsp:txBody>
      <dsp:txXfrm>
        <a:off x="43047" y="970290"/>
        <a:ext cx="924898" cy="795722"/>
      </dsp:txXfrm>
    </dsp:sp>
    <dsp:sp modelId="{D4F6A058-2906-45BD-9B09-414CB067D94F}">
      <dsp:nvSpPr>
        <dsp:cNvPr id="0" name=""/>
        <dsp:cNvSpPr/>
      </dsp:nvSpPr>
      <dsp:spPr>
        <a:xfrm rot="5400000">
          <a:off x="1556925" y="1395399"/>
          <a:ext cx="705453" cy="1797319"/>
        </a:xfrm>
        <a:prstGeom prst="round2SameRect">
          <a:avLst/>
        </a:prstGeom>
        <a:solidFill>
          <a:schemeClr val="accent3">
            <a:tint val="40000"/>
            <a:alpha val="90000"/>
            <a:hueOff val="18197034"/>
            <a:satOff val="-35078"/>
            <a:lumOff val="13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8197034"/>
              <a:satOff val="-35078"/>
              <a:lumOff val="13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</dsp:txBody>
      <dsp:txXfrm rot="-5400000">
        <a:off x="1010993" y="1975769"/>
        <a:ext cx="1762882" cy="636579"/>
      </dsp:txXfrm>
    </dsp:sp>
    <dsp:sp modelId="{5D010674-FF8D-414C-BA8A-A0677FCE0CE5}">
      <dsp:nvSpPr>
        <dsp:cNvPr id="0" name=""/>
        <dsp:cNvSpPr/>
      </dsp:nvSpPr>
      <dsp:spPr>
        <a:xfrm>
          <a:off x="0" y="1853151"/>
          <a:ext cx="1010992" cy="88181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7595341"/>
                <a:satOff val="-40088"/>
                <a:lumOff val="16080"/>
                <a:alphaOff val="0"/>
                <a:shade val="40000"/>
              </a:schemeClr>
              <a:schemeClr val="accent3">
                <a:hueOff val="17595341"/>
                <a:satOff val="-40088"/>
                <a:lumOff val="1608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321,4 тыс. руб.</a:t>
          </a:r>
          <a:endParaRPr lang="ru-RU" sz="1400" kern="1200" dirty="0"/>
        </a:p>
      </dsp:txBody>
      <dsp:txXfrm>
        <a:off x="43047" y="1896198"/>
        <a:ext cx="924898" cy="7957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66B74-BAC6-48FB-A69E-77EFDF7A56F7}">
      <dsp:nvSpPr>
        <dsp:cNvPr id="0" name=""/>
        <dsp:cNvSpPr/>
      </dsp:nvSpPr>
      <dsp:spPr>
        <a:xfrm rot="5400000">
          <a:off x="1703821" y="-525543"/>
          <a:ext cx="705453" cy="193557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муниципальных бюджетных и  автономных учреждений)</a:t>
          </a:r>
          <a:endParaRPr lang="ru-RU" sz="600" kern="1200" dirty="0"/>
        </a:p>
      </dsp:txBody>
      <dsp:txXfrm rot="-5400000">
        <a:off x="1088761" y="123955"/>
        <a:ext cx="1901138" cy="636579"/>
      </dsp:txXfrm>
    </dsp:sp>
    <dsp:sp modelId="{F7F8F642-8586-4E0B-9704-421F74964D04}">
      <dsp:nvSpPr>
        <dsp:cNvPr id="0" name=""/>
        <dsp:cNvSpPr/>
      </dsp:nvSpPr>
      <dsp:spPr>
        <a:xfrm>
          <a:off x="34201" y="0"/>
          <a:ext cx="1088760" cy="8818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262,4тыс.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77248" y="43047"/>
        <a:ext cx="1002666" cy="795722"/>
      </dsp:txXfrm>
    </dsp:sp>
    <dsp:sp modelId="{C2DF84D2-46CE-4315-AC9A-EC068F3D11B9}">
      <dsp:nvSpPr>
        <dsp:cNvPr id="0" name=""/>
        <dsp:cNvSpPr/>
      </dsp:nvSpPr>
      <dsp:spPr>
        <a:xfrm rot="5400000">
          <a:off x="1703821" y="400364"/>
          <a:ext cx="705453" cy="193557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600" kern="1200" dirty="0"/>
        </a:p>
      </dsp:txBody>
      <dsp:txXfrm rot="-5400000">
        <a:off x="1088761" y="1049862"/>
        <a:ext cx="1901138" cy="636579"/>
      </dsp:txXfrm>
    </dsp:sp>
    <dsp:sp modelId="{C1558259-A118-41DA-B639-5F5874386B47}">
      <dsp:nvSpPr>
        <dsp:cNvPr id="0" name=""/>
        <dsp:cNvSpPr/>
      </dsp:nvSpPr>
      <dsp:spPr>
        <a:xfrm>
          <a:off x="0" y="927243"/>
          <a:ext cx="1088760" cy="8818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321,4тыс. 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43047" y="970290"/>
        <a:ext cx="1002666" cy="795722"/>
      </dsp:txXfrm>
    </dsp:sp>
    <dsp:sp modelId="{0FA0A811-7BD1-4C63-9842-B69D2F4EB9E0}">
      <dsp:nvSpPr>
        <dsp:cNvPr id="0" name=""/>
        <dsp:cNvSpPr/>
      </dsp:nvSpPr>
      <dsp:spPr>
        <a:xfrm rot="5400000">
          <a:off x="1703821" y="1326272"/>
          <a:ext cx="705453" cy="193557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22860" bIns="11430" numCol="1" spcCol="1270" anchor="ctr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00" kern="1200" dirty="0" smtClean="0"/>
            <a:t>Инициативные платежи</a:t>
          </a:r>
          <a:endParaRPr lang="ru-RU" sz="600" kern="1200" dirty="0"/>
        </a:p>
      </dsp:txBody>
      <dsp:txXfrm rot="-5400000">
        <a:off x="1088761" y="1975770"/>
        <a:ext cx="1901138" cy="636579"/>
      </dsp:txXfrm>
    </dsp:sp>
    <dsp:sp modelId="{28FC7E3D-4632-4CC7-8C4F-2DADF80FD840}">
      <dsp:nvSpPr>
        <dsp:cNvPr id="0" name=""/>
        <dsp:cNvSpPr/>
      </dsp:nvSpPr>
      <dsp:spPr>
        <a:xfrm>
          <a:off x="0" y="1853151"/>
          <a:ext cx="1088760" cy="8818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290,9тыс. руб.</a:t>
          </a:r>
          <a:endParaRPr lang="ru-RU" sz="1400" kern="1200" dirty="0"/>
        </a:p>
      </dsp:txBody>
      <dsp:txXfrm>
        <a:off x="43047" y="1896198"/>
        <a:ext cx="1002666" cy="795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B498B-96EA-408E-8667-06C56778B4D5}">
      <dsp:nvSpPr>
        <dsp:cNvPr id="0" name=""/>
        <dsp:cNvSpPr/>
      </dsp:nvSpPr>
      <dsp:spPr>
        <a:xfrm rot="5400000">
          <a:off x="1158968" y="-225033"/>
          <a:ext cx="863283" cy="1313351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</a:t>
          </a:r>
          <a:r>
            <a:rPr lang="ru-RU" sz="800" kern="1200" dirty="0" smtClean="0"/>
            <a:t>указанных земельных участков</a:t>
          </a:r>
          <a:endParaRPr lang="ru-RU" sz="800" kern="1200" dirty="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00" kern="1200" dirty="0" smtClean="0"/>
        </a:p>
      </dsp:txBody>
      <dsp:txXfrm rot="-5400000">
        <a:off x="933934" y="42143"/>
        <a:ext cx="1271209" cy="778999"/>
      </dsp:txXfrm>
    </dsp:sp>
    <dsp:sp modelId="{EDCA5365-1BEB-4346-9209-9A75184A5A4B}">
      <dsp:nvSpPr>
        <dsp:cNvPr id="0" name=""/>
        <dsp:cNvSpPr/>
      </dsp:nvSpPr>
      <dsp:spPr>
        <a:xfrm>
          <a:off x="0" y="0"/>
          <a:ext cx="931401" cy="85731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492,2 тыс. руб.</a:t>
          </a:r>
          <a:endParaRPr lang="ru-RU" sz="1400" kern="1200" dirty="0"/>
        </a:p>
      </dsp:txBody>
      <dsp:txXfrm>
        <a:off x="41850" y="41850"/>
        <a:ext cx="847701" cy="773610"/>
      </dsp:txXfrm>
    </dsp:sp>
    <dsp:sp modelId="{E68855BA-ACEC-4210-B5CD-9F94BBA3F4DE}">
      <dsp:nvSpPr>
        <dsp:cNvPr id="0" name=""/>
        <dsp:cNvSpPr/>
      </dsp:nvSpPr>
      <dsp:spPr>
        <a:xfrm rot="5400000">
          <a:off x="1419831" y="505602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7145" rIns="34290" bIns="17145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Доходы, получаемые в виде </a:t>
          </a:r>
          <a:r>
            <a:rPr lang="ru-RU" sz="500" kern="1200" dirty="0" smtClean="0"/>
            <a:t>арендной платы, а также средства от продажи права на заключение договоров аренды за земли, находящиеся в собственности городских поселений ( за исключением земельных участков </a:t>
          </a:r>
          <a:r>
            <a:rPr lang="ru-RU" sz="800" kern="1200" dirty="0" smtClean="0"/>
            <a:t>муниципальных бюджетных и  автономных учреждений)</a:t>
          </a:r>
          <a:endParaRPr lang="ru-RU" sz="8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 smtClean="0"/>
        </a:p>
      </dsp:txBody>
      <dsp:txXfrm rot="-5400000">
        <a:off x="933223" y="1025690"/>
        <a:ext cx="1625584" cy="618888"/>
      </dsp:txXfrm>
    </dsp:sp>
    <dsp:sp modelId="{227313E7-3DA5-4AFE-8AA4-BD9A2FB65A97}">
      <dsp:nvSpPr>
        <dsp:cNvPr id="0" name=""/>
        <dsp:cNvSpPr/>
      </dsp:nvSpPr>
      <dsp:spPr>
        <a:xfrm>
          <a:off x="0" y="906479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262,4 тыс. руб.</a:t>
          </a:r>
          <a:endParaRPr lang="ru-RU" sz="1400" kern="1200" dirty="0"/>
        </a:p>
      </dsp:txBody>
      <dsp:txXfrm>
        <a:off x="41850" y="948329"/>
        <a:ext cx="849523" cy="773610"/>
      </dsp:txXfrm>
    </dsp:sp>
    <dsp:sp modelId="{566271DF-14B0-4204-95FB-A93030E9C5C9}">
      <dsp:nvSpPr>
        <dsp:cNvPr id="0" name=""/>
        <dsp:cNvSpPr/>
      </dsp:nvSpPr>
      <dsp:spPr>
        <a:xfrm rot="5400000">
          <a:off x="1419831" y="1405778"/>
          <a:ext cx="685848" cy="1659064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19050" bIns="9525" numCol="1" spcCol="1270" anchor="ctr" anchorCtr="0">
          <a:noAutofit/>
        </a:bodyPr>
        <a:lstStyle/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00" kern="1200" dirty="0" smtClean="0"/>
            <a:t>Доходы от сдачи в аренду имущества, находящегося в оперативном управлении органов управления городских поселений и созданных ими учреждений  ( за исключением имущества муниципальных  бюджетных и автономных учреждений)</a:t>
          </a:r>
          <a:endParaRPr lang="ru-RU" sz="500" kern="1200" dirty="0"/>
        </a:p>
        <a:p>
          <a:pPr marL="57150" lvl="1" indent="-57150" algn="l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00" kern="1200" dirty="0" smtClean="0"/>
        </a:p>
      </dsp:txBody>
      <dsp:txXfrm rot="-5400000">
        <a:off x="933223" y="1925866"/>
        <a:ext cx="1625584" cy="618888"/>
      </dsp:txXfrm>
    </dsp:sp>
    <dsp:sp modelId="{6BC0BD39-BE2F-492B-A468-8C605A2C9025}">
      <dsp:nvSpPr>
        <dsp:cNvPr id="0" name=""/>
        <dsp:cNvSpPr/>
      </dsp:nvSpPr>
      <dsp:spPr>
        <a:xfrm>
          <a:off x="2272" y="1806985"/>
          <a:ext cx="933223" cy="857310"/>
        </a:xfrm>
        <a:prstGeom prst="roundRect">
          <a:avLst/>
        </a:prstGeom>
        <a:solidFill>
          <a:schemeClr val="accent6">
            <a:shade val="50000"/>
            <a:hueOff val="110184"/>
            <a:satOff val="5457"/>
            <a:lumOff val="2465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321,4тыс. руб.</a:t>
          </a:r>
          <a:endParaRPr lang="ru-RU" sz="1400" kern="1200" dirty="0"/>
        </a:p>
      </dsp:txBody>
      <dsp:txXfrm>
        <a:off x="44122" y="1848835"/>
        <a:ext cx="849523" cy="773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801401" y="953365"/>
          <a:ext cx="2622001" cy="1087891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1452,8тыс.руб.</a:t>
          </a:r>
          <a:endParaRPr lang="ru-RU" sz="1800" b="1" kern="1200" dirty="0">
            <a:solidFill>
              <a:srgbClr val="002060"/>
            </a:solidFill>
          </a:endParaRPr>
        </a:p>
      </dsp:txBody>
      <dsp:txXfrm rot="-5400000">
        <a:off x="-34347" y="730257"/>
        <a:ext cx="1087891" cy="1534110"/>
      </dsp:txXfrm>
    </dsp:sp>
    <dsp:sp modelId="{42ACD664-9300-4249-B2F8-9749D7BED71E}">
      <dsp:nvSpPr>
        <dsp:cNvPr id="0" name=""/>
        <dsp:cNvSpPr/>
      </dsp:nvSpPr>
      <dsp:spPr>
        <a:xfrm rot="5400000">
          <a:off x="388126" y="826326"/>
          <a:ext cx="2506887" cy="1425758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Дотация</a:t>
          </a:r>
          <a:endParaRPr lang="ru-RU" sz="1400" kern="1200" dirty="0"/>
        </a:p>
      </dsp:txBody>
      <dsp:txXfrm rot="-5400000">
        <a:off x="928690" y="355362"/>
        <a:ext cx="1356158" cy="23676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723000" y="898520"/>
          <a:ext cx="2632792" cy="1186790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1450,1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 тыс.руб</a:t>
          </a:r>
          <a:r>
            <a:rPr lang="ru-RU" sz="1000" b="1" kern="1200" dirty="0" smtClean="0">
              <a:solidFill>
                <a:schemeClr val="tx1"/>
              </a:solidFill>
            </a:rPr>
            <a:t>.</a:t>
          </a:r>
          <a:endParaRPr lang="ru-RU" sz="1000" b="1" kern="1200" dirty="0">
            <a:solidFill>
              <a:schemeClr val="tx1"/>
            </a:solidFill>
          </a:endParaRPr>
        </a:p>
      </dsp:txBody>
      <dsp:txXfrm rot="-5400000">
        <a:off x="1" y="768914"/>
        <a:ext cx="1186790" cy="1446002"/>
      </dsp:txXfrm>
    </dsp:sp>
    <dsp:sp modelId="{42ACD664-9300-4249-B2F8-9749D7BED71E}">
      <dsp:nvSpPr>
        <dsp:cNvPr id="0" name=""/>
        <dsp:cNvSpPr/>
      </dsp:nvSpPr>
      <dsp:spPr>
        <a:xfrm rot="5400000">
          <a:off x="564574" y="567416"/>
          <a:ext cx="2458252" cy="1323420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</a:rPr>
            <a:t>Дотация</a:t>
          </a:r>
          <a:endParaRPr lang="ru-RU" sz="1400" b="1" kern="1200" dirty="0">
            <a:solidFill>
              <a:schemeClr val="bg1"/>
            </a:solidFill>
          </a:endParaRPr>
        </a:p>
      </dsp:txBody>
      <dsp:txXfrm rot="-5400000">
        <a:off x="1131990" y="64604"/>
        <a:ext cx="1258816" cy="23290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7B8AB-D47E-48D6-BAF8-198779755066}">
      <dsp:nvSpPr>
        <dsp:cNvPr id="0" name=""/>
        <dsp:cNvSpPr/>
      </dsp:nvSpPr>
      <dsp:spPr>
        <a:xfrm rot="5400000">
          <a:off x="-914238" y="906333"/>
          <a:ext cx="2954932" cy="1153824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1318,3тыс.руб</a:t>
          </a:r>
          <a:r>
            <a:rPr lang="ru-RU" sz="1000" b="1" kern="1200" dirty="0" smtClean="0">
              <a:solidFill>
                <a:srgbClr val="002060"/>
              </a:solidFill>
            </a:rPr>
            <a:t>.</a:t>
          </a:r>
          <a:endParaRPr lang="ru-RU" sz="1000" b="1" kern="1200" dirty="0">
            <a:solidFill>
              <a:srgbClr val="002060"/>
            </a:solidFill>
          </a:endParaRPr>
        </a:p>
      </dsp:txBody>
      <dsp:txXfrm rot="-5400000">
        <a:off x="-13684" y="582691"/>
        <a:ext cx="1153824" cy="1801108"/>
      </dsp:txXfrm>
    </dsp:sp>
    <dsp:sp modelId="{42ACD664-9300-4249-B2F8-9749D7BED71E}">
      <dsp:nvSpPr>
        <dsp:cNvPr id="0" name=""/>
        <dsp:cNvSpPr/>
      </dsp:nvSpPr>
      <dsp:spPr>
        <a:xfrm rot="5400000">
          <a:off x="575186" y="469354"/>
          <a:ext cx="2450876" cy="1512167"/>
        </a:xfrm>
        <a:prstGeom prst="round2SameRect">
          <a:avLst/>
        </a:prstGeom>
        <a:solidFill>
          <a:schemeClr val="accent1">
            <a:lumMod val="75000"/>
            <a:alpha val="9000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Дотация</a:t>
          </a:r>
          <a:endParaRPr lang="ru-RU" sz="1400" b="1" kern="1200" dirty="0"/>
        </a:p>
      </dsp:txBody>
      <dsp:txXfrm rot="-5400000">
        <a:off x="1044540" y="73818"/>
        <a:ext cx="1438349" cy="2303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0.14876</cdr:x>
      <cdr:y>0.84883</cdr:y>
    </cdr:from>
    <cdr:to>
      <cdr:x>0.3719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5134272"/>
          <a:ext cx="194421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0.13003</cdr:x>
      <cdr:y>0.40607</cdr:y>
    </cdr:from>
    <cdr:to>
      <cdr:x>0.2292</cdr:x>
      <cdr:y>0.53765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75747" y="2222058"/>
          <a:ext cx="896734" cy="720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0.1157</cdr:x>
      <cdr:y>0.42105</cdr:y>
    </cdr:from>
    <cdr:to>
      <cdr:x>0.26446</cdr:x>
      <cdr:y>0.48684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08112" y="2304256"/>
          <a:ext cx="12961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pPr>
            <a:lnSpc>
              <a:spcPts val="1200"/>
            </a:lnSpc>
          </a:pPr>
          <a:endParaRPr lang="ru-RU" sz="1100" dirty="0"/>
        </a:p>
      </cdr:txBody>
    </cdr:sp>
  </cdr:relSizeAnchor>
  <cdr:relSizeAnchor xmlns:cdr="http://schemas.openxmlformats.org/drawingml/2006/chartDrawing">
    <cdr:from>
      <cdr:x>0.23967</cdr:x>
      <cdr:y>0.47368</cdr:y>
    </cdr:from>
    <cdr:to>
      <cdr:x>0.38017</cdr:x>
      <cdr:y>0.55263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2592288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accent4">
                  <a:lumMod val="50000"/>
                </a:schemeClr>
              </a:solidFill>
            </a:rPr>
            <a:t>2022год </a:t>
          </a:r>
          <a:endParaRPr lang="ru-RU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0.2971</cdr:x>
      <cdr:y>0.01512</cdr:y>
    </cdr:from>
    <cdr:to>
      <cdr:x>0.77344</cdr:x>
      <cdr:y>0.26162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723" y="32665"/>
          <a:ext cx="1234102" cy="5325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accent4">
                  <a:lumMod val="50000"/>
                </a:schemeClr>
              </a:solidFill>
            </a:rPr>
            <a:t>2022год </a:t>
          </a:r>
          <a:endParaRPr lang="ru-RU" sz="18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0.36224</cdr:x>
      <cdr:y>0.53676</cdr:y>
    </cdr:from>
    <cdr:to>
      <cdr:x>0.45842</cdr:x>
      <cdr:y>0.61919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2314691">
          <a:off x="3025944" y="3363239"/>
          <a:ext cx="803432" cy="5164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0.64175</cdr:x>
      <cdr:y>0.53929</cdr:y>
    </cdr:from>
    <cdr:to>
      <cdr:x>0.71071</cdr:x>
      <cdr:y>0.61788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18928898">
          <a:off x="5360810" y="3379117"/>
          <a:ext cx="576053" cy="49243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BB20E2-34FE-4DA0-A4CA-53E84D134FCD}" type="datetimeFigureOut">
              <a:rPr lang="ru-RU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BD4C216-9761-4F0C-BFD3-1639B2852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47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D4C216-9761-4F0C-BFD3-1639B2852DD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C21D6-4371-45C1-8A79-52ED8F8E5477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E31802F-BEFD-4659-97A9-8679EF039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6EB3A1-3067-4B6B-9D6E-C7459AA9993E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195C2-EABD-4560-A0E2-07106AB654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640BD-B048-405F-A297-9EC509E47086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B50C-DE48-4006-854E-6418C9DCFD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DF50289-AE0E-4082-A197-05F67F22043B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C47C738-AF54-4805-83AE-1FACD743E5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C9697-A9FE-46FE-93E7-AF6AFFFCC977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EB847-6690-4260-971F-28CF5E50FD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ED70AF-24FB-4D9D-9681-76A4D4D9FCE3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EC333-0158-49B3-8497-F6001F25CB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65CF8-99B9-442E-9280-2BA3D89A03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9EEAA7-5CF4-4A85-AF6C-2CBD507C0C6C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F7B900-8504-4E5C-9C94-D9399F5FC1B3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20DEC-EE29-47DC-AA8F-C67AB634A5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5BF8C-7711-41B5-9B9D-00AF42A39AAC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45A1F9-CA11-47B2-9648-B01291BC73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8F131A5B-2D71-4155-AA1B-BCDBAD99B61F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8122C65-11D2-4E00-8D29-D22F7C44D5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4F699B-042D-4E5A-93D1-15E06104D71F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43B120-AD39-4BA6-A929-B6F28C0D03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FF65A1-71F2-477C-9A90-C91BE49245EA}" type="datetimeFigureOut">
              <a:rPr lang="ru-RU" smtClean="0"/>
              <a:pPr>
                <a:defRPr/>
              </a:pPr>
              <a:t>19.08.2022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BA3649-9EFF-4899-BDA6-2C18FB3F5F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QuickStyle" Target="../diagrams/quickStyle3.xml"/><Relationship Id="rId3" Type="http://schemas.openxmlformats.org/officeDocument/2006/relationships/chart" Target="../charts/chart4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Layout" Target="../diagrams/layout3.xml"/><Relationship Id="rId2" Type="http://schemas.openxmlformats.org/officeDocument/2006/relationships/notesSlide" Target="../notesSlides/notesSlide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chart" Target="../charts/chart6.xml"/><Relationship Id="rId10" Type="http://schemas.openxmlformats.org/officeDocument/2006/relationships/diagramData" Target="../diagrams/data2.xml"/><Relationship Id="rId19" Type="http://schemas.openxmlformats.org/officeDocument/2006/relationships/diagramColors" Target="../diagrams/colors3.xml"/><Relationship Id="rId4" Type="http://schemas.openxmlformats.org/officeDocument/2006/relationships/chart" Target="../charts/chart5.xm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18" Type="http://schemas.openxmlformats.org/officeDocument/2006/relationships/diagramColors" Target="../diagrams/colors6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17" Type="http://schemas.openxmlformats.org/officeDocument/2006/relationships/diagramQuickStyle" Target="../diagrams/quickStyle6.xml"/><Relationship Id="rId2" Type="http://schemas.openxmlformats.org/officeDocument/2006/relationships/chart" Target="../charts/chart7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5" Type="http://schemas.openxmlformats.org/officeDocument/2006/relationships/diagramData" Target="../diagrams/data6.xml"/><Relationship Id="rId10" Type="http://schemas.openxmlformats.org/officeDocument/2006/relationships/diagramLayout" Target="../diagrams/layout5.xml"/><Relationship Id="rId19" Type="http://schemas.microsoft.com/office/2007/relationships/diagramDrawing" Target="../diagrams/drawing6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Relationship Id="rId1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13" Type="http://schemas.microsoft.com/office/2007/relationships/diagramDrawing" Target="../diagrams/drawing8.xml"/><Relationship Id="rId18" Type="http://schemas.microsoft.com/office/2007/relationships/diagramDrawing" Target="../diagrams/drawing9.xml"/><Relationship Id="rId3" Type="http://schemas.openxmlformats.org/officeDocument/2006/relationships/diagramLayout" Target="../diagrams/layout7.xml"/><Relationship Id="rId7" Type="http://schemas.openxmlformats.org/officeDocument/2006/relationships/chart" Target="../charts/chart10.xml"/><Relationship Id="rId12" Type="http://schemas.openxmlformats.org/officeDocument/2006/relationships/diagramColors" Target="../diagrams/colors8.xml"/><Relationship Id="rId17" Type="http://schemas.openxmlformats.org/officeDocument/2006/relationships/diagramColors" Target="../diagrams/colors9.xml"/><Relationship Id="rId2" Type="http://schemas.openxmlformats.org/officeDocument/2006/relationships/diagramData" Target="../diagrams/data7.xml"/><Relationship Id="rId16" Type="http://schemas.openxmlformats.org/officeDocument/2006/relationships/diagramQuickStyle" Target="../diagrams/quickStyle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openxmlformats.org/officeDocument/2006/relationships/diagramQuickStyle" Target="../diagrams/quickStyle8.xml"/><Relationship Id="rId5" Type="http://schemas.openxmlformats.org/officeDocument/2006/relationships/diagramColors" Target="../diagrams/colors7.xml"/><Relationship Id="rId15" Type="http://schemas.openxmlformats.org/officeDocument/2006/relationships/diagramLayout" Target="../diagrams/layout9.xml"/><Relationship Id="rId10" Type="http://schemas.openxmlformats.org/officeDocument/2006/relationships/diagramLayout" Target="../diagrams/layout8.xml"/><Relationship Id="rId4" Type="http://schemas.openxmlformats.org/officeDocument/2006/relationships/diagramQuickStyle" Target="../diagrams/quickStyle7.xml"/><Relationship Id="rId9" Type="http://schemas.openxmlformats.org/officeDocument/2006/relationships/diagramData" Target="../diagrams/data8.xml"/><Relationship Id="rId14" Type="http://schemas.openxmlformats.org/officeDocument/2006/relationships/diagramData" Target="../diagrams/data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744" y="2236826"/>
            <a:ext cx="9082256" cy="284835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«БЮДЖЕТ ДЛЯ ГРАЖДАН» </a:t>
            </a:r>
          </a:p>
          <a:p>
            <a:r>
              <a:rPr lang="ru-RU" sz="1800" dirty="0" smtClean="0"/>
              <a:t> БЮДЖЕТ ПОСЕЛКА КОНЫШЕВКА КОНЫШЕВСКОГО РАЙОНА КУРСКОЙ ОБЛАСТИ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2021 год 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плановой период 2022и 2023 годов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"/>
          <a:stretch/>
        </p:blipFill>
        <p:spPr>
          <a:xfrm>
            <a:off x="3491881" y="221815"/>
            <a:ext cx="1880220" cy="2015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99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«Развитие муниципальной службы  в Администрации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на 2021-2025 годы»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</a:t>
            </a:r>
            <a:r>
              <a:rPr lang="ru-RU" sz="1600" dirty="0" err="1" smtClean="0"/>
              <a:t>Энеросбережение</a:t>
            </a:r>
            <a:r>
              <a:rPr lang="ru-RU" sz="1600" dirty="0" smtClean="0"/>
              <a:t> и повышение энергетической эффективности в муниципальном образовании «поселок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»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 Курской области на период 2021-2025 года»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«Комплексного развития транспортной инфраструктуры 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на 2017-2036 годы»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«Обеспечение доступным и </a:t>
            </a:r>
            <a:r>
              <a:rPr lang="ru-RU" sz="1600" dirty="0" err="1" smtClean="0"/>
              <a:t>кофортным</a:t>
            </a:r>
            <a:r>
              <a:rPr lang="ru-RU" sz="1600" dirty="0" smtClean="0"/>
              <a:t> жильем и коммунальными услугами граждан в муниципальном образовании «поселок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» на 2019-2025гг.»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«Защита населения и территории от чрезвычайных ситуаций, обеспечение пожарной безопасности и безопасности людей на водных объектах на 2021-2025 годы»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«Управление муниципальным имуществом и земельными ресурсами поселка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 </a:t>
            </a:r>
            <a:r>
              <a:rPr lang="ru-RU" sz="1600" dirty="0" err="1" smtClean="0"/>
              <a:t>Конышевского</a:t>
            </a:r>
            <a:r>
              <a:rPr lang="ru-RU" sz="1600" dirty="0" smtClean="0"/>
              <a:t> района Курской области на 2020-2023 годы»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20563975"/>
              </p:ext>
            </p:extLst>
          </p:nvPr>
        </p:nvGraphicFramePr>
        <p:xfrm>
          <a:off x="107505" y="836712"/>
          <a:ext cx="8280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0"/>
            <a:ext cx="842838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/>
              <a:t>Расходы на реализацию муниципальной программы </a:t>
            </a:r>
            <a:r>
              <a:rPr lang="ru-RU" sz="1600" dirty="0" smtClean="0"/>
              <a:t>«Формирование современной городской среды муниципального образования «поселок </a:t>
            </a:r>
            <a:r>
              <a:rPr lang="ru-RU" sz="1600" dirty="0" err="1" smtClean="0"/>
              <a:t>Конышевка</a:t>
            </a:r>
            <a:r>
              <a:rPr lang="ru-RU" sz="1600" dirty="0" smtClean="0"/>
              <a:t>» на 2018-2024 годы»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848872" cy="70788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Расходы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в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рамках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непрограммного направления деятельности на 2021-2023 год, тыс. рублей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387197"/>
              </p:ext>
            </p:extLst>
          </p:nvPr>
        </p:nvGraphicFramePr>
        <p:xfrm>
          <a:off x="179512" y="1138833"/>
          <a:ext cx="8496944" cy="529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29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0" y="620713"/>
            <a:ext cx="8388424" cy="5853112"/>
          </a:xfrm>
        </p:spPr>
        <p:txBody>
          <a:bodyPr/>
          <a:lstStyle/>
          <a:p>
            <a:pPr algn="ctr"/>
            <a:r>
              <a:rPr lang="ru-RU" altLang="ru-RU" dirty="0" smtClean="0">
                <a:latin typeface="Arial" charset="0"/>
              </a:rPr>
              <a:t>Контактная информация: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Глава поселка Конышевка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Краснов Александр Сергеевич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График работы с 8-30 до 17-30, </a:t>
            </a:r>
          </a:p>
          <a:p>
            <a:pPr marL="0" indent="0" algn="ctr">
              <a:buNone/>
            </a:pPr>
            <a:r>
              <a:rPr lang="ru-RU" altLang="ru-RU" dirty="0" smtClean="0">
                <a:latin typeface="Arial" charset="0"/>
              </a:rPr>
              <a:t>перерыв с 13-00 до 14-00.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Адрес: 307620, Курская область, п. Конышевка, ул. 50 лет Советской власти, д. 6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Телефон (8 47156) 2-18-69, Факс: 2-11-60 </a:t>
            </a:r>
          </a:p>
          <a:p>
            <a:pPr algn="ctr"/>
            <a:r>
              <a:rPr lang="ru-RU" altLang="ru-RU" dirty="0" smtClean="0">
                <a:latin typeface="Arial" charset="0"/>
              </a:rPr>
              <a:t>Электронная почта: </a:t>
            </a:r>
            <a:r>
              <a:rPr lang="en-US" altLang="ru-RU" dirty="0" smtClean="0">
                <a:latin typeface="Arial" charset="0"/>
              </a:rPr>
              <a:t>adm-kon@mail.ru</a:t>
            </a:r>
            <a:r>
              <a:rPr lang="ru-RU" altLang="ru-RU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27569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468313" y="115888"/>
            <a:ext cx="854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Constantia" pitchFamily="18" charset="0"/>
              </a:rPr>
              <a:t>Основные характеристики </a:t>
            </a:r>
            <a:r>
              <a:rPr lang="ru-RU" altLang="ru-RU" sz="2400" dirty="0" smtClean="0">
                <a:latin typeface="Constantia" pitchFamily="18" charset="0"/>
              </a:rPr>
              <a:t>местного </a:t>
            </a:r>
            <a:r>
              <a:rPr lang="ru-RU" altLang="ru-RU" sz="2400" dirty="0">
                <a:latin typeface="Constantia" pitchFamily="18" charset="0"/>
              </a:rPr>
              <a:t>бюджета, тыс</a:t>
            </a:r>
            <a:r>
              <a:rPr lang="ru-RU" altLang="ru-RU" sz="2400" dirty="0" smtClean="0">
                <a:latin typeface="Constantia" pitchFamily="18" charset="0"/>
              </a:rPr>
              <a:t>. рублей</a:t>
            </a:r>
            <a:endParaRPr lang="ru-RU" altLang="ru-RU" sz="2400" dirty="0">
              <a:latin typeface="Constantia" pitchFamily="18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651860"/>
              </p:ext>
            </p:extLst>
          </p:nvPr>
        </p:nvGraphicFramePr>
        <p:xfrm>
          <a:off x="250825" y="620713"/>
          <a:ext cx="8713788" cy="604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475656" y="116632"/>
            <a:ext cx="6049962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/>
              <a:t>Динамика собственных доходов </a:t>
            </a:r>
            <a:r>
              <a:rPr lang="ru-RU" dirty="0" smtClean="0"/>
              <a:t>местного бюджета тыс. рублей </a:t>
            </a:r>
            <a:endParaRPr lang="ru-RU" dirty="0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4111517"/>
              </p:ext>
            </p:extLst>
          </p:nvPr>
        </p:nvGraphicFramePr>
        <p:xfrm>
          <a:off x="519113" y="765175"/>
          <a:ext cx="8250237" cy="604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281988" cy="831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Constantia" pitchFamily="18" charset="0"/>
              </a:rPr>
              <a:t>Структура доходов </a:t>
            </a:r>
            <a:r>
              <a:rPr lang="ru-RU" sz="2400" dirty="0" smtClean="0">
                <a:latin typeface="Constantia" pitchFamily="18" charset="0"/>
              </a:rPr>
              <a:t>местного </a:t>
            </a:r>
            <a:r>
              <a:rPr lang="ru-RU" sz="2400" dirty="0">
                <a:latin typeface="Constantia" pitchFamily="18" charset="0"/>
              </a:rPr>
              <a:t>бюджета, тыс.рублей</a:t>
            </a:r>
          </a:p>
          <a:p>
            <a:pPr>
              <a:defRPr/>
            </a:pPr>
            <a:endParaRPr lang="ru-RU" sz="2400" dirty="0"/>
          </a:p>
        </p:txBody>
      </p:sp>
      <p:graphicFrame>
        <p:nvGraphicFramePr>
          <p:cNvPr id="2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3910244"/>
              </p:ext>
            </p:extLst>
          </p:nvPr>
        </p:nvGraphicFramePr>
        <p:xfrm>
          <a:off x="50800" y="815975"/>
          <a:ext cx="9042400" cy="5472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1403350" y="3213100"/>
            <a:ext cx="1439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b="1" dirty="0"/>
              <a:t> </a:t>
            </a:r>
            <a:endParaRPr lang="ru-RU" alt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налоговых 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54324"/>
              </p:ext>
            </p:extLst>
          </p:nvPr>
        </p:nvGraphicFramePr>
        <p:xfrm>
          <a:off x="374650" y="1392238"/>
          <a:ext cx="2663825" cy="19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9652,6 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56,6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08050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2021год</a:t>
            </a:r>
            <a:endParaRPr lang="ru-RU" sz="14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044515"/>
              </p:ext>
            </p:extLst>
          </p:nvPr>
        </p:nvGraphicFramePr>
        <p:xfrm>
          <a:off x="3226213" y="917067"/>
          <a:ext cx="2590800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83003032"/>
              </p:ext>
            </p:extLst>
          </p:nvPr>
        </p:nvGraphicFramePr>
        <p:xfrm>
          <a:off x="3419872" y="3501008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442949245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214543"/>
              </p:ext>
            </p:extLst>
          </p:nvPr>
        </p:nvGraphicFramePr>
        <p:xfrm>
          <a:off x="5867400" y="836613"/>
          <a:ext cx="295275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2023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10020,2</a:t>
            </a:r>
            <a:r>
              <a:rPr lang="ru-RU" altLang="ru-RU" sz="1400" dirty="0" smtClean="0"/>
              <a:t>тыс.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/>
              <a:t>налоговых 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79,9</a:t>
            </a:r>
            <a:r>
              <a:rPr lang="ru-RU" altLang="ru-RU" sz="1400" b="1" dirty="0" smtClean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319773124"/>
              </p:ext>
            </p:extLst>
          </p:nvPr>
        </p:nvGraphicFramePr>
        <p:xfrm>
          <a:off x="6372200" y="3573016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10224,4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81,0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320" y="334559"/>
            <a:ext cx="659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Объем и структура </a:t>
            </a:r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неналоговых </a:t>
            </a:r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доходов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4610"/>
              </p:ext>
            </p:extLst>
          </p:nvPr>
        </p:nvGraphicFramePr>
        <p:xfrm>
          <a:off x="374650" y="1392239"/>
          <a:ext cx="2663825" cy="1179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92369" y="1556792"/>
            <a:ext cx="27834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1367,0</a:t>
            </a:r>
            <a:r>
              <a:rPr lang="ru-RU" altLang="ru-RU" sz="1400" dirty="0" smtClean="0"/>
              <a:t>тыс.руб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 8,0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в общем объеме доходов</a:t>
            </a:r>
            <a:r>
              <a:rPr lang="ru-RU" altLang="ru-RU" sz="11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2743" y="918527"/>
            <a:ext cx="1582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FFFF00"/>
                </a:solidFill>
              </a:rPr>
              <a:t>2021год</a:t>
            </a:r>
            <a:endParaRPr lang="ru-RU" sz="14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543503"/>
              </p:ext>
            </p:extLst>
          </p:nvPr>
        </p:nvGraphicFramePr>
        <p:xfrm>
          <a:off x="3131840" y="908050"/>
          <a:ext cx="2590800" cy="1663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06441371"/>
              </p:ext>
            </p:extLst>
          </p:nvPr>
        </p:nvGraphicFramePr>
        <p:xfrm>
          <a:off x="3357554" y="2643182"/>
          <a:ext cx="2808312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696642460"/>
              </p:ext>
            </p:extLst>
          </p:nvPr>
        </p:nvGraphicFramePr>
        <p:xfrm>
          <a:off x="251520" y="3501008"/>
          <a:ext cx="302433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961454"/>
              </p:ext>
            </p:extLst>
          </p:nvPr>
        </p:nvGraphicFramePr>
        <p:xfrm>
          <a:off x="5867400" y="836613"/>
          <a:ext cx="2952750" cy="1735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907212" y="908050"/>
            <a:ext cx="10382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2023год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3434347" y="1576240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1076,0 </a:t>
            </a:r>
            <a:r>
              <a:rPr lang="ru-RU" altLang="ru-RU" sz="1400" dirty="0"/>
              <a:t>тыс</a:t>
            </a:r>
            <a:r>
              <a:rPr lang="ru-RU" altLang="ru-RU" sz="1400" dirty="0" smtClean="0"/>
              <a:t>. руб</a:t>
            </a:r>
            <a:r>
              <a:rPr lang="ru-RU" altLang="ru-RU" sz="1400" dirty="0"/>
              <a:t>. – всего </a:t>
            </a:r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</a:t>
            </a:r>
            <a:r>
              <a:rPr lang="ru-RU" altLang="ru-RU" sz="1400" dirty="0" smtClean="0"/>
              <a:t>составляет 8,6</a:t>
            </a:r>
            <a:r>
              <a:rPr lang="ru-RU" altLang="ru-RU" sz="1400" b="1" dirty="0" smtClean="0"/>
              <a:t>% </a:t>
            </a:r>
            <a:r>
              <a:rPr lang="ru-RU" altLang="ru-RU" sz="1400" dirty="0"/>
              <a:t>в общем объеме доходов.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092478203"/>
              </p:ext>
            </p:extLst>
          </p:nvPr>
        </p:nvGraphicFramePr>
        <p:xfrm>
          <a:off x="6357950" y="2714620"/>
          <a:ext cx="259228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2301" name="TextBox 18"/>
          <p:cNvSpPr txBox="1">
            <a:spLocks noChangeArrowheads="1"/>
          </p:cNvSpPr>
          <p:nvPr/>
        </p:nvSpPr>
        <p:spPr bwMode="auto">
          <a:xfrm>
            <a:off x="6374473" y="1568475"/>
            <a:ext cx="2384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dirty="0" smtClean="0"/>
              <a:t>1076тыс.руб</a:t>
            </a:r>
            <a:r>
              <a:rPr lang="ru-RU" altLang="ru-RU" sz="1400" dirty="0"/>
              <a:t>. – всего </a:t>
            </a:r>
            <a:endParaRPr lang="ru-RU" altLang="ru-RU" sz="1400" dirty="0" smtClean="0"/>
          </a:p>
          <a:p>
            <a:pPr algn="ctr" eaLnBrk="1" hangingPunct="1"/>
            <a:r>
              <a:rPr lang="ru-RU" altLang="ru-RU" sz="1400" dirty="0" smtClean="0"/>
              <a:t>неналоговых </a:t>
            </a:r>
            <a:r>
              <a:rPr lang="ru-RU" altLang="ru-RU" sz="1400" dirty="0"/>
              <a:t>доходов. </a:t>
            </a:r>
          </a:p>
          <a:p>
            <a:pPr algn="ctr" eaLnBrk="1" hangingPunct="1"/>
            <a:r>
              <a:rPr lang="ru-RU" altLang="ru-RU" sz="1400" dirty="0"/>
              <a:t>Это составляет </a:t>
            </a:r>
            <a:r>
              <a:rPr lang="ru-RU" altLang="ru-RU" sz="1400" dirty="0" smtClean="0"/>
              <a:t>8,5</a:t>
            </a:r>
            <a:r>
              <a:rPr lang="ru-RU" altLang="ru-RU" sz="1400" b="1" dirty="0" smtClean="0"/>
              <a:t>%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в общем объеме доходов.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214282" y="2571744"/>
            <a:ext cx="1088760" cy="881816"/>
            <a:chOff x="0" y="1336"/>
            <a:chExt cx="1088760" cy="88181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1336"/>
              <a:ext cx="1088760" cy="88181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3047" y="44383"/>
              <a:ext cx="1002666" cy="7957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5334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492,3</a:t>
              </a:r>
              <a:r>
                <a:rPr lang="ru-RU" sz="1400" kern="1200" dirty="0" smtClean="0"/>
                <a:t>тыс. руб</a:t>
              </a:r>
              <a:r>
                <a:rPr lang="ru-RU" sz="1200" kern="1200" dirty="0" smtClean="0"/>
                <a:t>.</a:t>
              </a:r>
              <a:endParaRPr lang="ru-RU" sz="1200" kern="12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285852" y="2643182"/>
            <a:ext cx="1935575" cy="705453"/>
            <a:chOff x="1088760" y="89518"/>
            <a:chExt cx="1935575" cy="705453"/>
          </a:xfrm>
        </p:grpSpPr>
        <p:sp>
          <p:nvSpPr>
            <p:cNvPr id="21" name="Прямоугольник с двумя скругленными соседними углами 20"/>
            <p:cNvSpPr/>
            <p:nvPr/>
          </p:nvSpPr>
          <p:spPr>
            <a:xfrm rot="5400000">
              <a:off x="1703821" y="-525543"/>
              <a:ext cx="705453" cy="1935575"/>
            </a:xfrm>
            <a:prstGeom prst="round2SameRect">
              <a:avLst/>
            </a:pr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1088761" y="123955"/>
              <a:ext cx="1901138" cy="6365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11430" rIns="22860" bIns="11430" numCol="1" spcCol="1270" anchor="ctr" anchorCtr="0">
              <a:noAutofit/>
            </a:bodyPr>
            <a:lstStyle/>
            <a:p>
              <a:pPr marL="57150" lvl="1" indent="-57150" algn="l" defTabSz="266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600" kern="1200" dirty="0" smtClean="0"/>
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</a:t>
              </a:r>
              <a:endParaRPr lang="ru-RU" sz="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2393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258888" y="260350"/>
            <a:ext cx="7091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C00000"/>
                </a:solidFill>
                <a:latin typeface="Constantia" pitchFamily="18" charset="0"/>
              </a:rPr>
              <a:t>Объем и структура безвозмездных поступлений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827088" y="1196975"/>
            <a:ext cx="18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Овал 4"/>
          <p:cNvSpPr/>
          <p:nvPr/>
        </p:nvSpPr>
        <p:spPr>
          <a:xfrm>
            <a:off x="755650" y="836613"/>
            <a:ext cx="1728788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2021год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708400" y="836613"/>
            <a:ext cx="1727200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2022 год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443663" y="836613"/>
            <a:ext cx="1728787" cy="28892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p:txBody>
      </p:sp>
      <p:sp>
        <p:nvSpPr>
          <p:cNvPr id="19470" name="TextBox 9"/>
          <p:cNvSpPr txBox="1">
            <a:spLocks noChangeArrowheads="1"/>
          </p:cNvSpPr>
          <p:nvPr/>
        </p:nvSpPr>
        <p:spPr bwMode="auto">
          <a:xfrm>
            <a:off x="428596" y="1500174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6021,4</a:t>
            </a:r>
            <a:r>
              <a:rPr lang="ru-RU" altLang="ru-RU" sz="1200" dirty="0" smtClean="0"/>
              <a:t>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35,3</a:t>
            </a:r>
            <a:r>
              <a:rPr lang="ru-RU" altLang="ru-RU" sz="1200" b="1" dirty="0" smtClean="0"/>
              <a:t>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332600972"/>
              </p:ext>
            </p:extLst>
          </p:nvPr>
        </p:nvGraphicFramePr>
        <p:xfrm>
          <a:off x="428596" y="2428868"/>
          <a:ext cx="237626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613194"/>
              </p:ext>
            </p:extLst>
          </p:nvPr>
        </p:nvGraphicFramePr>
        <p:xfrm>
          <a:off x="3203575" y="1196975"/>
          <a:ext cx="2736850" cy="143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473" name="TextBox 12"/>
          <p:cNvSpPr txBox="1">
            <a:spLocks noChangeArrowheads="1"/>
          </p:cNvSpPr>
          <p:nvPr/>
        </p:nvSpPr>
        <p:spPr bwMode="auto">
          <a:xfrm>
            <a:off x="3357554" y="1500174"/>
            <a:ext cx="27368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1450,1</a:t>
            </a:r>
            <a:r>
              <a:rPr lang="ru-RU" altLang="ru-RU" sz="1200" dirty="0" smtClean="0"/>
              <a:t> тыс. рублей</a:t>
            </a:r>
            <a:endParaRPr lang="ru-RU" altLang="ru-RU" sz="1200" dirty="0"/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dirty="0" smtClean="0"/>
              <a:t>11,6</a:t>
            </a:r>
            <a:r>
              <a:rPr lang="ru-RU" altLang="ru-RU" sz="1200" b="1" dirty="0" smtClean="0"/>
              <a:t> </a:t>
            </a:r>
            <a:r>
              <a:rPr lang="ru-RU" altLang="ru-RU" sz="1200" b="1" dirty="0"/>
              <a:t>%</a:t>
            </a:r>
            <a:r>
              <a:rPr lang="ru-RU" altLang="ru-RU" sz="1200" dirty="0"/>
              <a:t> 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374388"/>
              </p:ext>
            </p:extLst>
          </p:nvPr>
        </p:nvGraphicFramePr>
        <p:xfrm>
          <a:off x="6227763" y="1125538"/>
          <a:ext cx="2447925" cy="143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475" name="TextBox 14"/>
          <p:cNvSpPr txBox="1">
            <a:spLocks noChangeArrowheads="1"/>
          </p:cNvSpPr>
          <p:nvPr/>
        </p:nvSpPr>
        <p:spPr bwMode="auto">
          <a:xfrm>
            <a:off x="6215074" y="1500174"/>
            <a:ext cx="24479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/>
              <a:t>1318,3</a:t>
            </a:r>
            <a:r>
              <a:rPr lang="ru-RU" altLang="ru-RU" sz="1200" dirty="0" smtClean="0"/>
              <a:t>тыс. рублей </a:t>
            </a:r>
            <a:r>
              <a:rPr lang="ru-RU" altLang="ru-RU" sz="1200" dirty="0"/>
              <a:t>– всего</a:t>
            </a:r>
          </a:p>
          <a:p>
            <a:pPr algn="ctr" eaLnBrk="1" hangingPunct="1"/>
            <a:r>
              <a:rPr lang="ru-RU" altLang="ru-RU" sz="1200" dirty="0"/>
              <a:t>безвозмездных поступлений.</a:t>
            </a:r>
          </a:p>
          <a:p>
            <a:pPr algn="ctr" eaLnBrk="1" hangingPunct="1"/>
            <a:r>
              <a:rPr lang="ru-RU" altLang="ru-RU" sz="1200" dirty="0"/>
              <a:t>Это составляет </a:t>
            </a:r>
            <a:r>
              <a:rPr lang="ru-RU" altLang="ru-RU" sz="1200" b="1" dirty="0" smtClean="0"/>
              <a:t>10,4 %</a:t>
            </a:r>
            <a:r>
              <a:rPr lang="ru-RU" altLang="ru-RU" sz="1200" dirty="0" smtClean="0"/>
              <a:t> </a:t>
            </a:r>
            <a:r>
              <a:rPr lang="ru-RU" altLang="ru-RU" sz="1200" dirty="0"/>
              <a:t>в </a:t>
            </a:r>
          </a:p>
          <a:p>
            <a:pPr algn="ctr" eaLnBrk="1" hangingPunct="1"/>
            <a:r>
              <a:rPr lang="ru-RU" altLang="ru-RU" sz="1200" dirty="0"/>
              <a:t>общем объеме доходов.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213495898"/>
              </p:ext>
            </p:extLst>
          </p:nvPr>
        </p:nvGraphicFramePr>
        <p:xfrm>
          <a:off x="3286116" y="2571744"/>
          <a:ext cx="259228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522325221"/>
              </p:ext>
            </p:extLst>
          </p:nvPr>
        </p:nvGraphicFramePr>
        <p:xfrm>
          <a:off x="6286512" y="2500306"/>
          <a:ext cx="2520280" cy="2960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71472" y="500042"/>
            <a:ext cx="1087892" cy="2622001"/>
            <a:chOff x="-34347" y="186310"/>
            <a:chExt cx="1087892" cy="2622001"/>
          </a:xfrm>
        </p:grpSpPr>
        <p:sp>
          <p:nvSpPr>
            <p:cNvPr id="3" name="Нашивка 2"/>
            <p:cNvSpPr/>
            <p:nvPr/>
          </p:nvSpPr>
          <p:spPr>
            <a:xfrm rot="5400000">
              <a:off x="-801401" y="953365"/>
              <a:ext cx="2622001" cy="1087891"/>
            </a:xfrm>
            <a:prstGeom prst="chevron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Нашивка 4"/>
            <p:cNvSpPr/>
            <p:nvPr/>
          </p:nvSpPr>
          <p:spPr>
            <a:xfrm>
              <a:off x="-34347" y="730257"/>
              <a:ext cx="1087891" cy="15341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</a:rPr>
                <a:t>4568,6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</a:rPr>
                <a:t> тыс.руб.</a:t>
              </a:r>
              <a:endParaRPr lang="ru-RU" sz="18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714480" y="428604"/>
            <a:ext cx="1425759" cy="2506887"/>
            <a:chOff x="928690" y="285761"/>
            <a:chExt cx="1425759" cy="2506887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388126" y="826326"/>
              <a:ext cx="2506887" cy="1425758"/>
            </a:xfrm>
            <a:prstGeom prst="round2Same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rgbClr val="FF99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928690" y="355362"/>
              <a:ext cx="1356158" cy="23676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Субсидия</a:t>
              </a:r>
              <a:endParaRPr lang="ru-RU" sz="1400" kern="12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8817966"/>
              </p:ext>
            </p:extLst>
          </p:nvPr>
        </p:nvGraphicFramePr>
        <p:xfrm>
          <a:off x="395288" y="115888"/>
          <a:ext cx="8353425" cy="6265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11252</TotalTime>
  <Words>1569</Words>
  <Application>Microsoft Office PowerPoint</Application>
  <PresentationFormat>Экран (4:3)</PresentationFormat>
  <Paragraphs>205</Paragraphs>
  <Slides>18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Шкода</dc:creator>
  <cp:lastModifiedBy>Конышевка_ССТУ</cp:lastModifiedBy>
  <cp:revision>562</cp:revision>
  <cp:lastPrinted>2019-08-19T14:03:31Z</cp:lastPrinted>
  <dcterms:created xsi:type="dcterms:W3CDTF">2014-01-21T08:42:27Z</dcterms:created>
  <dcterms:modified xsi:type="dcterms:W3CDTF">2022-08-19T11:07:18Z</dcterms:modified>
</cp:coreProperties>
</file>